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27"/>
  </p:notesMasterIdLst>
  <p:sldIdLst>
    <p:sldId id="256" r:id="rId3"/>
    <p:sldId id="257" r:id="rId4"/>
    <p:sldId id="258" r:id="rId5"/>
    <p:sldId id="1717" r:id="rId6"/>
    <p:sldId id="260" r:id="rId7"/>
    <p:sldId id="261" r:id="rId8"/>
    <p:sldId id="263" r:id="rId9"/>
    <p:sldId id="1697" r:id="rId10"/>
    <p:sldId id="1698" r:id="rId11"/>
    <p:sldId id="1699" r:id="rId12"/>
    <p:sldId id="262" r:id="rId13"/>
    <p:sldId id="1711" r:id="rId14"/>
    <p:sldId id="1701" r:id="rId15"/>
    <p:sldId id="1702" r:id="rId16"/>
    <p:sldId id="1713" r:id="rId17"/>
    <p:sldId id="1700" r:id="rId18"/>
    <p:sldId id="1703" r:id="rId19"/>
    <p:sldId id="1705" r:id="rId20"/>
    <p:sldId id="1706" r:id="rId21"/>
    <p:sldId id="1708" r:id="rId22"/>
    <p:sldId id="1716" r:id="rId23"/>
    <p:sldId id="1710" r:id="rId24"/>
    <p:sldId id="1712" r:id="rId25"/>
    <p:sldId id="17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9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80B4-53C5-42CB-854E-04F026092A4F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B146EC6-2D36-4A60-A25B-4E1BAE2F37C5}">
      <dgm:prSet/>
      <dgm:spPr/>
      <dgm:t>
        <a:bodyPr/>
        <a:lstStyle/>
        <a:p>
          <a:r>
            <a:rPr lang="en-US"/>
            <a:t>What</a:t>
          </a:r>
        </a:p>
      </dgm:t>
    </dgm:pt>
    <dgm:pt modelId="{45020EC6-E836-4CF0-8320-5A91E86F70DA}" type="parTrans" cxnId="{F102C202-CA58-48D4-9D19-CE7C35B590A4}">
      <dgm:prSet/>
      <dgm:spPr/>
      <dgm:t>
        <a:bodyPr/>
        <a:lstStyle/>
        <a:p>
          <a:endParaRPr lang="en-US"/>
        </a:p>
      </dgm:t>
    </dgm:pt>
    <dgm:pt modelId="{48CA312A-2B3D-4AF4-B465-7B667E0EE371}" type="sibTrans" cxnId="{F102C202-CA58-48D4-9D19-CE7C35B590A4}">
      <dgm:prSet/>
      <dgm:spPr/>
      <dgm:t>
        <a:bodyPr/>
        <a:lstStyle/>
        <a:p>
          <a:endParaRPr lang="en-US"/>
        </a:p>
      </dgm:t>
    </dgm:pt>
    <dgm:pt modelId="{62B0A253-34FC-4243-A39C-F75023026A05}">
      <dgm:prSet/>
      <dgm:spPr/>
      <dgm:t>
        <a:bodyPr/>
        <a:lstStyle/>
        <a:p>
          <a:r>
            <a:rPr lang="en-US"/>
            <a:t>Retrieve information using images as input</a:t>
          </a:r>
        </a:p>
      </dgm:t>
    </dgm:pt>
    <dgm:pt modelId="{3DF42D41-87CE-4C38-A667-6E394A77005A}" type="parTrans" cxnId="{216C54D8-3548-458A-B1CA-A59475DD21F0}">
      <dgm:prSet/>
      <dgm:spPr/>
      <dgm:t>
        <a:bodyPr/>
        <a:lstStyle/>
        <a:p>
          <a:endParaRPr lang="en-US"/>
        </a:p>
      </dgm:t>
    </dgm:pt>
    <dgm:pt modelId="{4547C004-D25C-4E7E-9C58-D9E04F250E3D}" type="sibTrans" cxnId="{216C54D8-3548-458A-B1CA-A59475DD21F0}">
      <dgm:prSet/>
      <dgm:spPr/>
      <dgm:t>
        <a:bodyPr/>
        <a:lstStyle/>
        <a:p>
          <a:endParaRPr lang="en-US"/>
        </a:p>
      </dgm:t>
    </dgm:pt>
    <dgm:pt modelId="{426E8911-6057-4DB6-8CEF-FA35D45C710F}">
      <dgm:prSet/>
      <dgm:spPr/>
      <dgm:t>
        <a:bodyPr/>
        <a:lstStyle/>
        <a:p>
          <a:r>
            <a:rPr lang="en-US"/>
            <a:t>Produce images and / or text as output</a:t>
          </a:r>
        </a:p>
      </dgm:t>
    </dgm:pt>
    <dgm:pt modelId="{6C9E01D5-4EF0-4B87-BDBA-11FEE23D5E6A}" type="parTrans" cxnId="{647204A2-5412-46E3-80E2-746986671DB2}">
      <dgm:prSet/>
      <dgm:spPr/>
      <dgm:t>
        <a:bodyPr/>
        <a:lstStyle/>
        <a:p>
          <a:endParaRPr lang="en-US"/>
        </a:p>
      </dgm:t>
    </dgm:pt>
    <dgm:pt modelId="{FA9B884D-EFB1-40AA-96CE-8F2279EA5C15}" type="sibTrans" cxnId="{647204A2-5412-46E3-80E2-746986671DB2}">
      <dgm:prSet/>
      <dgm:spPr/>
      <dgm:t>
        <a:bodyPr/>
        <a:lstStyle/>
        <a:p>
          <a:endParaRPr lang="en-US"/>
        </a:p>
      </dgm:t>
    </dgm:pt>
    <dgm:pt modelId="{0E67A34E-F90F-4CC1-94C0-44B6EC358BFA}">
      <dgm:prSet/>
      <dgm:spPr/>
      <dgm:t>
        <a:bodyPr/>
        <a:lstStyle/>
        <a:p>
          <a:r>
            <a:rPr lang="en-US"/>
            <a:t>Why</a:t>
          </a:r>
        </a:p>
      </dgm:t>
    </dgm:pt>
    <dgm:pt modelId="{F8850E82-AE5D-4D94-A607-C2484529BDBC}" type="parTrans" cxnId="{C60F3D5C-A73D-4D2D-9F5C-B74054AAD8EE}">
      <dgm:prSet/>
      <dgm:spPr/>
      <dgm:t>
        <a:bodyPr/>
        <a:lstStyle/>
        <a:p>
          <a:endParaRPr lang="en-US"/>
        </a:p>
      </dgm:t>
    </dgm:pt>
    <dgm:pt modelId="{A1EE91F2-12C6-41B7-87B0-9F2D8C06A277}" type="sibTrans" cxnId="{C60F3D5C-A73D-4D2D-9F5C-B74054AAD8EE}">
      <dgm:prSet/>
      <dgm:spPr/>
      <dgm:t>
        <a:bodyPr/>
        <a:lstStyle/>
        <a:p>
          <a:endParaRPr lang="en-US"/>
        </a:p>
      </dgm:t>
    </dgm:pt>
    <dgm:pt modelId="{631CF651-1B00-49AB-8723-4BE2C3DFA12D}">
      <dgm:prSet/>
      <dgm:spPr/>
      <dgm:t>
        <a:bodyPr/>
        <a:lstStyle/>
        <a:p>
          <a:r>
            <a:rPr lang="en-US"/>
            <a:t>¾ of internet users search for pictures before a purchase</a:t>
          </a:r>
        </a:p>
      </dgm:t>
    </dgm:pt>
    <dgm:pt modelId="{11614560-076C-47D1-AA00-ECB7184B357B}" type="parTrans" cxnId="{C3E95F27-22EC-440D-82D5-643622358AFF}">
      <dgm:prSet/>
      <dgm:spPr/>
      <dgm:t>
        <a:bodyPr/>
        <a:lstStyle/>
        <a:p>
          <a:endParaRPr lang="en-US"/>
        </a:p>
      </dgm:t>
    </dgm:pt>
    <dgm:pt modelId="{6671074A-A753-4A4E-A667-D949EB0B40E8}" type="sibTrans" cxnId="{C3E95F27-22EC-440D-82D5-643622358AFF}">
      <dgm:prSet/>
      <dgm:spPr/>
      <dgm:t>
        <a:bodyPr/>
        <a:lstStyle/>
        <a:p>
          <a:endParaRPr lang="en-US"/>
        </a:p>
      </dgm:t>
    </dgm:pt>
    <dgm:pt modelId="{23F9FCEE-2942-4B01-8218-4CE93BB4B808}">
      <dgm:prSet/>
      <dgm:spPr/>
      <dgm:t>
        <a:bodyPr/>
        <a:lstStyle/>
        <a:p>
          <a:r>
            <a:rPr lang="en-US" dirty="0"/>
            <a:t>¾ of consumers find text search inefficient</a:t>
          </a:r>
        </a:p>
      </dgm:t>
    </dgm:pt>
    <dgm:pt modelId="{6DE19583-E349-45FA-928D-BFC0FA55116D}" type="parTrans" cxnId="{C0C7699A-413E-4BA2-92EF-E697287492DA}">
      <dgm:prSet/>
      <dgm:spPr/>
      <dgm:t>
        <a:bodyPr/>
        <a:lstStyle/>
        <a:p>
          <a:endParaRPr lang="en-US"/>
        </a:p>
      </dgm:t>
    </dgm:pt>
    <dgm:pt modelId="{F995C1A4-1DF5-4F77-A3D0-BA0D07A7F00E}" type="sibTrans" cxnId="{C0C7699A-413E-4BA2-92EF-E697287492DA}">
      <dgm:prSet/>
      <dgm:spPr/>
      <dgm:t>
        <a:bodyPr/>
        <a:lstStyle/>
        <a:p>
          <a:endParaRPr lang="en-US"/>
        </a:p>
      </dgm:t>
    </dgm:pt>
    <dgm:pt modelId="{FF633014-3FE8-1E4A-8089-E52C7A469116}">
      <dgm:prSet/>
      <dgm:spPr/>
      <dgm:t>
        <a:bodyPr/>
        <a:lstStyle/>
        <a:p>
          <a:r>
            <a:rPr lang="en-US" dirty="0"/>
            <a:t>Proliferation of devices and abundance of content</a:t>
          </a:r>
        </a:p>
      </dgm:t>
    </dgm:pt>
    <dgm:pt modelId="{2E781EC2-92FF-C347-B9AE-0A48FBDA2CDF}" type="parTrans" cxnId="{3D68A6A4-21C0-B044-9ED0-9D275081A653}">
      <dgm:prSet/>
      <dgm:spPr/>
    </dgm:pt>
    <dgm:pt modelId="{8763B256-6832-474F-9F4B-7DC3AAE50B34}" type="sibTrans" cxnId="{3D68A6A4-21C0-B044-9ED0-9D275081A653}">
      <dgm:prSet/>
      <dgm:spPr/>
    </dgm:pt>
    <dgm:pt modelId="{7C2A61F5-DD8D-0C49-8BBD-12D016E8A5B2}" type="pres">
      <dgm:prSet presAssocID="{F96180B4-53C5-42CB-854E-04F026092A4F}" presName="linear" presStyleCnt="0">
        <dgm:presLayoutVars>
          <dgm:dir/>
          <dgm:animLvl val="lvl"/>
          <dgm:resizeHandles val="exact"/>
        </dgm:presLayoutVars>
      </dgm:prSet>
      <dgm:spPr/>
    </dgm:pt>
    <dgm:pt modelId="{433D427B-C750-7146-A626-D38A4F4ECC70}" type="pres">
      <dgm:prSet presAssocID="{4B146EC6-2D36-4A60-A25B-4E1BAE2F37C5}" presName="parentLin" presStyleCnt="0"/>
      <dgm:spPr/>
    </dgm:pt>
    <dgm:pt modelId="{DCBA08F4-90A1-6C45-8967-619B0DF33131}" type="pres">
      <dgm:prSet presAssocID="{4B146EC6-2D36-4A60-A25B-4E1BAE2F37C5}" presName="parentLeftMargin" presStyleLbl="node1" presStyleIdx="0" presStyleCnt="2"/>
      <dgm:spPr/>
    </dgm:pt>
    <dgm:pt modelId="{C9661E98-1510-E548-8226-C3D7FDD955EF}" type="pres">
      <dgm:prSet presAssocID="{4B146EC6-2D36-4A60-A25B-4E1BAE2F37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FED37B-D121-0344-B30D-28F184361FBF}" type="pres">
      <dgm:prSet presAssocID="{4B146EC6-2D36-4A60-A25B-4E1BAE2F37C5}" presName="negativeSpace" presStyleCnt="0"/>
      <dgm:spPr/>
    </dgm:pt>
    <dgm:pt modelId="{590526A4-6532-4344-8A0E-561ECADD0533}" type="pres">
      <dgm:prSet presAssocID="{4B146EC6-2D36-4A60-A25B-4E1BAE2F37C5}" presName="childText" presStyleLbl="conFgAcc1" presStyleIdx="0" presStyleCnt="2">
        <dgm:presLayoutVars>
          <dgm:bulletEnabled val="1"/>
        </dgm:presLayoutVars>
      </dgm:prSet>
      <dgm:spPr/>
    </dgm:pt>
    <dgm:pt modelId="{3E55B5B7-803A-0F44-A372-7F9FEC4867BF}" type="pres">
      <dgm:prSet presAssocID="{48CA312A-2B3D-4AF4-B465-7B667E0EE371}" presName="spaceBetweenRectangles" presStyleCnt="0"/>
      <dgm:spPr/>
    </dgm:pt>
    <dgm:pt modelId="{17DFB416-FDF4-F742-9614-FCEE7EF15531}" type="pres">
      <dgm:prSet presAssocID="{0E67A34E-F90F-4CC1-94C0-44B6EC358BFA}" presName="parentLin" presStyleCnt="0"/>
      <dgm:spPr/>
    </dgm:pt>
    <dgm:pt modelId="{A72827CA-3029-5541-B78F-40C0D6402415}" type="pres">
      <dgm:prSet presAssocID="{0E67A34E-F90F-4CC1-94C0-44B6EC358BFA}" presName="parentLeftMargin" presStyleLbl="node1" presStyleIdx="0" presStyleCnt="2"/>
      <dgm:spPr/>
    </dgm:pt>
    <dgm:pt modelId="{3AAF940F-A495-6649-A0D2-4A7F8A0B81F4}" type="pres">
      <dgm:prSet presAssocID="{0E67A34E-F90F-4CC1-94C0-44B6EC358B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7B5E58-CE39-774C-9451-1443917323BB}" type="pres">
      <dgm:prSet presAssocID="{0E67A34E-F90F-4CC1-94C0-44B6EC358BFA}" presName="negativeSpace" presStyleCnt="0"/>
      <dgm:spPr/>
    </dgm:pt>
    <dgm:pt modelId="{D4636066-A164-4742-8208-99C1022B9288}" type="pres">
      <dgm:prSet presAssocID="{0E67A34E-F90F-4CC1-94C0-44B6EC358B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02C202-CA58-48D4-9D19-CE7C35B590A4}" srcId="{F96180B4-53C5-42CB-854E-04F026092A4F}" destId="{4B146EC6-2D36-4A60-A25B-4E1BAE2F37C5}" srcOrd="0" destOrd="0" parTransId="{45020EC6-E836-4CF0-8320-5A91E86F70DA}" sibTransId="{48CA312A-2B3D-4AF4-B465-7B667E0EE371}"/>
    <dgm:cxn modelId="{C5734C0B-3FDF-3B45-9FDE-5044B5E418BC}" type="presOf" srcId="{426E8911-6057-4DB6-8CEF-FA35D45C710F}" destId="{590526A4-6532-4344-8A0E-561ECADD0533}" srcOrd="0" destOrd="1" presId="urn:microsoft.com/office/officeart/2005/8/layout/list1"/>
    <dgm:cxn modelId="{55B70C0F-1E5F-4B49-88BC-8A2E28C432A2}" type="presOf" srcId="{4B146EC6-2D36-4A60-A25B-4E1BAE2F37C5}" destId="{C9661E98-1510-E548-8226-C3D7FDD955EF}" srcOrd="1" destOrd="0" presId="urn:microsoft.com/office/officeart/2005/8/layout/list1"/>
    <dgm:cxn modelId="{845DD126-5387-1443-B127-16693E32561A}" type="presOf" srcId="{0E67A34E-F90F-4CC1-94C0-44B6EC358BFA}" destId="{3AAF940F-A495-6649-A0D2-4A7F8A0B81F4}" srcOrd="1" destOrd="0" presId="urn:microsoft.com/office/officeart/2005/8/layout/list1"/>
    <dgm:cxn modelId="{C3E95F27-22EC-440D-82D5-643622358AFF}" srcId="{0E67A34E-F90F-4CC1-94C0-44B6EC358BFA}" destId="{631CF651-1B00-49AB-8723-4BE2C3DFA12D}" srcOrd="0" destOrd="0" parTransId="{11614560-076C-47D1-AA00-ECB7184B357B}" sibTransId="{6671074A-A753-4A4E-A667-D949EB0B40E8}"/>
    <dgm:cxn modelId="{951E752F-7A48-1249-8E1A-8F27638EEEE8}" type="presOf" srcId="{631CF651-1B00-49AB-8723-4BE2C3DFA12D}" destId="{D4636066-A164-4742-8208-99C1022B9288}" srcOrd="0" destOrd="0" presId="urn:microsoft.com/office/officeart/2005/8/layout/list1"/>
    <dgm:cxn modelId="{C60F3D5C-A73D-4D2D-9F5C-B74054AAD8EE}" srcId="{F96180B4-53C5-42CB-854E-04F026092A4F}" destId="{0E67A34E-F90F-4CC1-94C0-44B6EC358BFA}" srcOrd="1" destOrd="0" parTransId="{F8850E82-AE5D-4D94-A607-C2484529BDBC}" sibTransId="{A1EE91F2-12C6-41B7-87B0-9F2D8C06A277}"/>
    <dgm:cxn modelId="{9BAD5172-BE20-3242-83CB-E199DFBCACA4}" type="presOf" srcId="{0E67A34E-F90F-4CC1-94C0-44B6EC358BFA}" destId="{A72827CA-3029-5541-B78F-40C0D6402415}" srcOrd="0" destOrd="0" presId="urn:microsoft.com/office/officeart/2005/8/layout/list1"/>
    <dgm:cxn modelId="{EEFA9E7C-6CA4-2F4F-9153-07E48A52F432}" type="presOf" srcId="{62B0A253-34FC-4243-A39C-F75023026A05}" destId="{590526A4-6532-4344-8A0E-561ECADD0533}" srcOrd="0" destOrd="0" presId="urn:microsoft.com/office/officeart/2005/8/layout/list1"/>
    <dgm:cxn modelId="{AF842498-4FF0-554E-8C84-52B7186375CA}" type="presOf" srcId="{23F9FCEE-2942-4B01-8218-4CE93BB4B808}" destId="{D4636066-A164-4742-8208-99C1022B9288}" srcOrd="0" destOrd="1" presId="urn:microsoft.com/office/officeart/2005/8/layout/list1"/>
    <dgm:cxn modelId="{C0C7699A-413E-4BA2-92EF-E697287492DA}" srcId="{0E67A34E-F90F-4CC1-94C0-44B6EC358BFA}" destId="{23F9FCEE-2942-4B01-8218-4CE93BB4B808}" srcOrd="1" destOrd="0" parTransId="{6DE19583-E349-45FA-928D-BFC0FA55116D}" sibTransId="{F995C1A4-1DF5-4F77-A3D0-BA0D07A7F00E}"/>
    <dgm:cxn modelId="{DA42B09A-9D18-2A4A-BF7E-25A96DE81DDB}" type="presOf" srcId="{F96180B4-53C5-42CB-854E-04F026092A4F}" destId="{7C2A61F5-DD8D-0C49-8BBD-12D016E8A5B2}" srcOrd="0" destOrd="0" presId="urn:microsoft.com/office/officeart/2005/8/layout/list1"/>
    <dgm:cxn modelId="{647204A2-5412-46E3-80E2-746986671DB2}" srcId="{4B146EC6-2D36-4A60-A25B-4E1BAE2F37C5}" destId="{426E8911-6057-4DB6-8CEF-FA35D45C710F}" srcOrd="1" destOrd="0" parTransId="{6C9E01D5-4EF0-4B87-BDBA-11FEE23D5E6A}" sibTransId="{FA9B884D-EFB1-40AA-96CE-8F2279EA5C15}"/>
    <dgm:cxn modelId="{3D68A6A4-21C0-B044-9ED0-9D275081A653}" srcId="{0E67A34E-F90F-4CC1-94C0-44B6EC358BFA}" destId="{FF633014-3FE8-1E4A-8089-E52C7A469116}" srcOrd="2" destOrd="0" parTransId="{2E781EC2-92FF-C347-B9AE-0A48FBDA2CDF}" sibTransId="{8763B256-6832-474F-9F4B-7DC3AAE50B34}"/>
    <dgm:cxn modelId="{B27AA9CA-ED84-7741-B105-AF22783C29FD}" type="presOf" srcId="{FF633014-3FE8-1E4A-8089-E52C7A469116}" destId="{D4636066-A164-4742-8208-99C1022B9288}" srcOrd="0" destOrd="2" presId="urn:microsoft.com/office/officeart/2005/8/layout/list1"/>
    <dgm:cxn modelId="{216C54D8-3548-458A-B1CA-A59475DD21F0}" srcId="{4B146EC6-2D36-4A60-A25B-4E1BAE2F37C5}" destId="{62B0A253-34FC-4243-A39C-F75023026A05}" srcOrd="0" destOrd="0" parTransId="{3DF42D41-87CE-4C38-A667-6E394A77005A}" sibTransId="{4547C004-D25C-4E7E-9C58-D9E04F250E3D}"/>
    <dgm:cxn modelId="{C2B208D9-4808-2445-B15D-64F41FB5F18D}" type="presOf" srcId="{4B146EC6-2D36-4A60-A25B-4E1BAE2F37C5}" destId="{DCBA08F4-90A1-6C45-8967-619B0DF33131}" srcOrd="0" destOrd="0" presId="urn:microsoft.com/office/officeart/2005/8/layout/list1"/>
    <dgm:cxn modelId="{B63A2EA7-74CA-3C46-B6AD-0B4B7015D47C}" type="presParOf" srcId="{7C2A61F5-DD8D-0C49-8BBD-12D016E8A5B2}" destId="{433D427B-C750-7146-A626-D38A4F4ECC70}" srcOrd="0" destOrd="0" presId="urn:microsoft.com/office/officeart/2005/8/layout/list1"/>
    <dgm:cxn modelId="{603662E6-CE6E-004F-B123-C2B02128CC7D}" type="presParOf" srcId="{433D427B-C750-7146-A626-D38A4F4ECC70}" destId="{DCBA08F4-90A1-6C45-8967-619B0DF33131}" srcOrd="0" destOrd="0" presId="urn:microsoft.com/office/officeart/2005/8/layout/list1"/>
    <dgm:cxn modelId="{5FE65434-611D-694D-A3AE-73E16C7FF52D}" type="presParOf" srcId="{433D427B-C750-7146-A626-D38A4F4ECC70}" destId="{C9661E98-1510-E548-8226-C3D7FDD955EF}" srcOrd="1" destOrd="0" presId="urn:microsoft.com/office/officeart/2005/8/layout/list1"/>
    <dgm:cxn modelId="{D307FF40-6DD7-844F-AAA6-394D03373A28}" type="presParOf" srcId="{7C2A61F5-DD8D-0C49-8BBD-12D016E8A5B2}" destId="{20FED37B-D121-0344-B30D-28F184361FBF}" srcOrd="1" destOrd="0" presId="urn:microsoft.com/office/officeart/2005/8/layout/list1"/>
    <dgm:cxn modelId="{3A8B0859-EF6B-4D41-8ECF-36987A162B83}" type="presParOf" srcId="{7C2A61F5-DD8D-0C49-8BBD-12D016E8A5B2}" destId="{590526A4-6532-4344-8A0E-561ECADD0533}" srcOrd="2" destOrd="0" presId="urn:microsoft.com/office/officeart/2005/8/layout/list1"/>
    <dgm:cxn modelId="{FFA23238-128D-1844-9F29-D72587CCFE5D}" type="presParOf" srcId="{7C2A61F5-DD8D-0C49-8BBD-12D016E8A5B2}" destId="{3E55B5B7-803A-0F44-A372-7F9FEC4867BF}" srcOrd="3" destOrd="0" presId="urn:microsoft.com/office/officeart/2005/8/layout/list1"/>
    <dgm:cxn modelId="{6E5939E1-06A3-BA42-9A39-4A4F82E2BB78}" type="presParOf" srcId="{7C2A61F5-DD8D-0C49-8BBD-12D016E8A5B2}" destId="{17DFB416-FDF4-F742-9614-FCEE7EF15531}" srcOrd="4" destOrd="0" presId="urn:microsoft.com/office/officeart/2005/8/layout/list1"/>
    <dgm:cxn modelId="{D165F4D5-2EBF-3944-BB9D-5AB23D8C9DF4}" type="presParOf" srcId="{17DFB416-FDF4-F742-9614-FCEE7EF15531}" destId="{A72827CA-3029-5541-B78F-40C0D6402415}" srcOrd="0" destOrd="0" presId="urn:microsoft.com/office/officeart/2005/8/layout/list1"/>
    <dgm:cxn modelId="{DBEF1CF0-1885-FE46-BD07-48A08253DB9F}" type="presParOf" srcId="{17DFB416-FDF4-F742-9614-FCEE7EF15531}" destId="{3AAF940F-A495-6649-A0D2-4A7F8A0B81F4}" srcOrd="1" destOrd="0" presId="urn:microsoft.com/office/officeart/2005/8/layout/list1"/>
    <dgm:cxn modelId="{E72782A9-1F53-D844-BCD0-DB64A9773DEA}" type="presParOf" srcId="{7C2A61F5-DD8D-0C49-8BBD-12D016E8A5B2}" destId="{A17B5E58-CE39-774C-9451-1443917323BB}" srcOrd="5" destOrd="0" presId="urn:microsoft.com/office/officeart/2005/8/layout/list1"/>
    <dgm:cxn modelId="{4E75183C-B830-174B-8C5F-D326F2109C8D}" type="presParOf" srcId="{7C2A61F5-DD8D-0C49-8BBD-12D016E8A5B2}" destId="{D4636066-A164-4742-8208-99C1022B92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F7EE1-749B-4A0F-9F63-6921CC1950C1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13227F1-C87A-46D7-8E48-B74204166BBC}">
      <dgm:prSet/>
      <dgm:spPr/>
      <dgm:t>
        <a:bodyPr/>
        <a:lstStyle/>
        <a:p>
          <a:r>
            <a:rPr lang="en-US"/>
            <a:t>eBay Image Search</a:t>
          </a:r>
        </a:p>
      </dgm:t>
    </dgm:pt>
    <dgm:pt modelId="{61D98100-2A18-43C9-B8FB-6789B111C6F1}" type="parTrans" cxnId="{BA73B12C-1E74-45A7-8618-E98A2FC38A01}">
      <dgm:prSet/>
      <dgm:spPr/>
      <dgm:t>
        <a:bodyPr/>
        <a:lstStyle/>
        <a:p>
          <a:endParaRPr lang="en-US"/>
        </a:p>
      </dgm:t>
    </dgm:pt>
    <dgm:pt modelId="{83D2B23C-FC08-4DB8-A71F-908766447696}" type="sibTrans" cxnId="{BA73B12C-1E74-45A7-8618-E98A2FC38A01}">
      <dgm:prSet/>
      <dgm:spPr/>
      <dgm:t>
        <a:bodyPr/>
        <a:lstStyle/>
        <a:p>
          <a:endParaRPr lang="en-US"/>
        </a:p>
      </dgm:t>
    </dgm:pt>
    <dgm:pt modelId="{374B7763-3BF6-458D-BA74-6F7984A94A3B}">
      <dgm:prSet/>
      <dgm:spPr/>
      <dgm:t>
        <a:bodyPr/>
        <a:lstStyle/>
        <a:p>
          <a:r>
            <a:rPr lang="en-US"/>
            <a:t>Pinterest Lens</a:t>
          </a:r>
        </a:p>
      </dgm:t>
    </dgm:pt>
    <dgm:pt modelId="{77FEEE43-7E4C-42C8-8C7B-ED9DE5FDF152}" type="parTrans" cxnId="{D01C3D92-05BA-4E6D-B978-C9D96A5195C5}">
      <dgm:prSet/>
      <dgm:spPr/>
      <dgm:t>
        <a:bodyPr/>
        <a:lstStyle/>
        <a:p>
          <a:endParaRPr lang="en-US"/>
        </a:p>
      </dgm:t>
    </dgm:pt>
    <dgm:pt modelId="{40668BC6-B113-4BDE-BB04-D525B8F4928B}" type="sibTrans" cxnId="{D01C3D92-05BA-4E6D-B978-C9D96A5195C5}">
      <dgm:prSet/>
      <dgm:spPr/>
      <dgm:t>
        <a:bodyPr/>
        <a:lstStyle/>
        <a:p>
          <a:endParaRPr lang="en-US"/>
        </a:p>
      </dgm:t>
    </dgm:pt>
    <dgm:pt modelId="{63E4AE19-8640-4503-BA5D-E00D63363979}">
      <dgm:prSet/>
      <dgm:spPr/>
      <dgm:t>
        <a:bodyPr/>
        <a:lstStyle/>
        <a:p>
          <a:r>
            <a:rPr lang="en-US"/>
            <a:t>Google Lens</a:t>
          </a:r>
        </a:p>
      </dgm:t>
    </dgm:pt>
    <dgm:pt modelId="{795AF305-3DC7-42B1-A56F-8647FF024EF6}" type="parTrans" cxnId="{A326421D-8B00-44DD-B2D8-A6D8DCE60C2E}">
      <dgm:prSet/>
      <dgm:spPr/>
      <dgm:t>
        <a:bodyPr/>
        <a:lstStyle/>
        <a:p>
          <a:endParaRPr lang="en-US"/>
        </a:p>
      </dgm:t>
    </dgm:pt>
    <dgm:pt modelId="{7610E0FB-7073-4ED8-B322-E37FB66402D4}" type="sibTrans" cxnId="{A326421D-8B00-44DD-B2D8-A6D8DCE60C2E}">
      <dgm:prSet/>
      <dgm:spPr/>
      <dgm:t>
        <a:bodyPr/>
        <a:lstStyle/>
        <a:p>
          <a:endParaRPr lang="en-US"/>
        </a:p>
      </dgm:t>
    </dgm:pt>
    <dgm:pt modelId="{599EBE4C-B8A4-4719-808E-15C154FC5AF8}">
      <dgm:prSet/>
      <dgm:spPr/>
      <dgm:t>
        <a:bodyPr/>
        <a:lstStyle/>
        <a:p>
          <a:r>
            <a:rPr lang="en-US"/>
            <a:t>Bing Visual Search</a:t>
          </a:r>
        </a:p>
      </dgm:t>
    </dgm:pt>
    <dgm:pt modelId="{A6AF7A6A-73E7-4412-ADCF-0F6879698E91}" type="parTrans" cxnId="{50073C33-9701-4CCC-BA23-88779E615134}">
      <dgm:prSet/>
      <dgm:spPr/>
      <dgm:t>
        <a:bodyPr/>
        <a:lstStyle/>
        <a:p>
          <a:endParaRPr lang="en-US"/>
        </a:p>
      </dgm:t>
    </dgm:pt>
    <dgm:pt modelId="{B2F5B0CA-E654-41C2-B9D8-F189A16B2BA3}" type="sibTrans" cxnId="{50073C33-9701-4CCC-BA23-88779E615134}">
      <dgm:prSet/>
      <dgm:spPr/>
      <dgm:t>
        <a:bodyPr/>
        <a:lstStyle/>
        <a:p>
          <a:endParaRPr lang="en-US"/>
        </a:p>
      </dgm:t>
    </dgm:pt>
    <dgm:pt modelId="{F2F6FD0B-3554-45A1-A452-DF78C5BD1591}">
      <dgm:prSet/>
      <dgm:spPr/>
      <dgm:t>
        <a:bodyPr/>
        <a:lstStyle/>
        <a:p>
          <a:r>
            <a:rPr lang="en-US"/>
            <a:t>Neiman Marcus</a:t>
          </a:r>
        </a:p>
      </dgm:t>
    </dgm:pt>
    <dgm:pt modelId="{B08F0B2C-9C3D-4152-90C4-6DA657B3B337}" type="parTrans" cxnId="{125E3EA6-B4A9-4111-8EA5-73E5AD26CA4D}">
      <dgm:prSet/>
      <dgm:spPr/>
      <dgm:t>
        <a:bodyPr/>
        <a:lstStyle/>
        <a:p>
          <a:endParaRPr lang="en-US"/>
        </a:p>
      </dgm:t>
    </dgm:pt>
    <dgm:pt modelId="{B89E516E-AA0F-4AB4-94D3-1C8DB797B247}" type="sibTrans" cxnId="{125E3EA6-B4A9-4111-8EA5-73E5AD26CA4D}">
      <dgm:prSet/>
      <dgm:spPr/>
      <dgm:t>
        <a:bodyPr/>
        <a:lstStyle/>
        <a:p>
          <a:endParaRPr lang="en-US"/>
        </a:p>
      </dgm:t>
    </dgm:pt>
    <dgm:pt modelId="{D855E80A-41DF-4502-BE96-EDC7F68F72B9}">
      <dgm:prSet/>
      <dgm:spPr/>
      <dgm:t>
        <a:bodyPr/>
        <a:lstStyle/>
        <a:p>
          <a:r>
            <a:rPr lang="en-US"/>
            <a:t>Target</a:t>
          </a:r>
        </a:p>
      </dgm:t>
    </dgm:pt>
    <dgm:pt modelId="{5AE3BB99-4AB4-43DF-8016-FD57973CE01E}" type="parTrans" cxnId="{F07F3994-C493-434E-A3EF-38237DCFAFEF}">
      <dgm:prSet/>
      <dgm:spPr/>
      <dgm:t>
        <a:bodyPr/>
        <a:lstStyle/>
        <a:p>
          <a:endParaRPr lang="en-US"/>
        </a:p>
      </dgm:t>
    </dgm:pt>
    <dgm:pt modelId="{DE19F382-E672-4A68-B9F7-FCD2F0F5095E}" type="sibTrans" cxnId="{F07F3994-C493-434E-A3EF-38237DCFAFEF}">
      <dgm:prSet/>
      <dgm:spPr/>
      <dgm:t>
        <a:bodyPr/>
        <a:lstStyle/>
        <a:p>
          <a:endParaRPr lang="en-US"/>
        </a:p>
      </dgm:t>
    </dgm:pt>
    <dgm:pt modelId="{C4E8539C-9CC3-9641-A5F8-5947C8D5BD7D}" type="pres">
      <dgm:prSet presAssocID="{C55F7EE1-749B-4A0F-9F63-6921CC1950C1}" presName="vert0" presStyleCnt="0">
        <dgm:presLayoutVars>
          <dgm:dir/>
          <dgm:animOne val="branch"/>
          <dgm:animLvl val="lvl"/>
        </dgm:presLayoutVars>
      </dgm:prSet>
      <dgm:spPr/>
    </dgm:pt>
    <dgm:pt modelId="{7FC54CC5-1391-B74B-BC7C-B09E2EA9AB45}" type="pres">
      <dgm:prSet presAssocID="{C13227F1-C87A-46D7-8E48-B74204166BBC}" presName="thickLine" presStyleLbl="alignNode1" presStyleIdx="0" presStyleCnt="6"/>
      <dgm:spPr/>
    </dgm:pt>
    <dgm:pt modelId="{DC1412CA-73A8-5249-9BC1-2DCD364CF237}" type="pres">
      <dgm:prSet presAssocID="{C13227F1-C87A-46D7-8E48-B74204166BBC}" presName="horz1" presStyleCnt="0"/>
      <dgm:spPr/>
    </dgm:pt>
    <dgm:pt modelId="{09EAD546-BF2F-A744-B0D7-B4AAB09B4624}" type="pres">
      <dgm:prSet presAssocID="{C13227F1-C87A-46D7-8E48-B74204166BBC}" presName="tx1" presStyleLbl="revTx" presStyleIdx="0" presStyleCnt="6"/>
      <dgm:spPr/>
    </dgm:pt>
    <dgm:pt modelId="{62334536-1E58-C04F-AE5E-9928ED944562}" type="pres">
      <dgm:prSet presAssocID="{C13227F1-C87A-46D7-8E48-B74204166BBC}" presName="vert1" presStyleCnt="0"/>
      <dgm:spPr/>
    </dgm:pt>
    <dgm:pt modelId="{5FCBC5E1-B1A4-8944-A4CF-2F7A4DAFF458}" type="pres">
      <dgm:prSet presAssocID="{374B7763-3BF6-458D-BA74-6F7984A94A3B}" presName="thickLine" presStyleLbl="alignNode1" presStyleIdx="1" presStyleCnt="6"/>
      <dgm:spPr/>
    </dgm:pt>
    <dgm:pt modelId="{D2ECE55D-723F-1343-A21F-7F57C699D3DB}" type="pres">
      <dgm:prSet presAssocID="{374B7763-3BF6-458D-BA74-6F7984A94A3B}" presName="horz1" presStyleCnt="0"/>
      <dgm:spPr/>
    </dgm:pt>
    <dgm:pt modelId="{7E0FC566-E14F-774B-8B4F-9EE608103436}" type="pres">
      <dgm:prSet presAssocID="{374B7763-3BF6-458D-BA74-6F7984A94A3B}" presName="tx1" presStyleLbl="revTx" presStyleIdx="1" presStyleCnt="6"/>
      <dgm:spPr/>
    </dgm:pt>
    <dgm:pt modelId="{C0DCAD5C-A59B-9E42-A870-C854C8CBAF58}" type="pres">
      <dgm:prSet presAssocID="{374B7763-3BF6-458D-BA74-6F7984A94A3B}" presName="vert1" presStyleCnt="0"/>
      <dgm:spPr/>
    </dgm:pt>
    <dgm:pt modelId="{538731EF-E869-964D-AC9A-FBAF1FCC783D}" type="pres">
      <dgm:prSet presAssocID="{63E4AE19-8640-4503-BA5D-E00D63363979}" presName="thickLine" presStyleLbl="alignNode1" presStyleIdx="2" presStyleCnt="6"/>
      <dgm:spPr/>
    </dgm:pt>
    <dgm:pt modelId="{9552996E-7CEE-2849-A097-93BC361B71DD}" type="pres">
      <dgm:prSet presAssocID="{63E4AE19-8640-4503-BA5D-E00D63363979}" presName="horz1" presStyleCnt="0"/>
      <dgm:spPr/>
    </dgm:pt>
    <dgm:pt modelId="{49AAB67C-9628-1943-A90B-73D52CEF9CEE}" type="pres">
      <dgm:prSet presAssocID="{63E4AE19-8640-4503-BA5D-E00D63363979}" presName="tx1" presStyleLbl="revTx" presStyleIdx="2" presStyleCnt="6"/>
      <dgm:spPr/>
    </dgm:pt>
    <dgm:pt modelId="{14E510FC-DD52-0348-A695-717A9AD6D0E4}" type="pres">
      <dgm:prSet presAssocID="{63E4AE19-8640-4503-BA5D-E00D63363979}" presName="vert1" presStyleCnt="0"/>
      <dgm:spPr/>
    </dgm:pt>
    <dgm:pt modelId="{1AC9DC36-CF2E-A34A-A167-C9AB6872612C}" type="pres">
      <dgm:prSet presAssocID="{599EBE4C-B8A4-4719-808E-15C154FC5AF8}" presName="thickLine" presStyleLbl="alignNode1" presStyleIdx="3" presStyleCnt="6"/>
      <dgm:spPr/>
    </dgm:pt>
    <dgm:pt modelId="{84AAA06F-9780-394E-8C09-6797B6016709}" type="pres">
      <dgm:prSet presAssocID="{599EBE4C-B8A4-4719-808E-15C154FC5AF8}" presName="horz1" presStyleCnt="0"/>
      <dgm:spPr/>
    </dgm:pt>
    <dgm:pt modelId="{5EE34E2B-1A7C-0045-9726-3FDC9C980CCD}" type="pres">
      <dgm:prSet presAssocID="{599EBE4C-B8A4-4719-808E-15C154FC5AF8}" presName="tx1" presStyleLbl="revTx" presStyleIdx="3" presStyleCnt="6"/>
      <dgm:spPr/>
    </dgm:pt>
    <dgm:pt modelId="{4A42AC5C-6BB2-534F-9E8F-7D7B060CC94C}" type="pres">
      <dgm:prSet presAssocID="{599EBE4C-B8A4-4719-808E-15C154FC5AF8}" presName="vert1" presStyleCnt="0"/>
      <dgm:spPr/>
    </dgm:pt>
    <dgm:pt modelId="{10E9C442-235F-F342-A251-E937784DC91C}" type="pres">
      <dgm:prSet presAssocID="{F2F6FD0B-3554-45A1-A452-DF78C5BD1591}" presName="thickLine" presStyleLbl="alignNode1" presStyleIdx="4" presStyleCnt="6"/>
      <dgm:spPr/>
    </dgm:pt>
    <dgm:pt modelId="{4DAEC213-E5D8-AD42-B78B-E4CFC1A484F6}" type="pres">
      <dgm:prSet presAssocID="{F2F6FD0B-3554-45A1-A452-DF78C5BD1591}" presName="horz1" presStyleCnt="0"/>
      <dgm:spPr/>
    </dgm:pt>
    <dgm:pt modelId="{119CA5D0-59C8-5942-8746-8E7644F51AAE}" type="pres">
      <dgm:prSet presAssocID="{F2F6FD0B-3554-45A1-A452-DF78C5BD1591}" presName="tx1" presStyleLbl="revTx" presStyleIdx="4" presStyleCnt="6"/>
      <dgm:spPr/>
    </dgm:pt>
    <dgm:pt modelId="{7870AF63-7E8B-EE4D-8586-B8D3AF7493DF}" type="pres">
      <dgm:prSet presAssocID="{F2F6FD0B-3554-45A1-A452-DF78C5BD1591}" presName="vert1" presStyleCnt="0"/>
      <dgm:spPr/>
    </dgm:pt>
    <dgm:pt modelId="{0D97D2AF-25D0-104C-8BAA-5905E78E4ECF}" type="pres">
      <dgm:prSet presAssocID="{D855E80A-41DF-4502-BE96-EDC7F68F72B9}" presName="thickLine" presStyleLbl="alignNode1" presStyleIdx="5" presStyleCnt="6"/>
      <dgm:spPr/>
    </dgm:pt>
    <dgm:pt modelId="{53A82BCB-9738-3E49-8010-5E796EB0D272}" type="pres">
      <dgm:prSet presAssocID="{D855E80A-41DF-4502-BE96-EDC7F68F72B9}" presName="horz1" presStyleCnt="0"/>
      <dgm:spPr/>
    </dgm:pt>
    <dgm:pt modelId="{F111829D-13C2-8C45-9BAA-26DB6631944F}" type="pres">
      <dgm:prSet presAssocID="{D855E80A-41DF-4502-BE96-EDC7F68F72B9}" presName="tx1" presStyleLbl="revTx" presStyleIdx="5" presStyleCnt="6"/>
      <dgm:spPr/>
    </dgm:pt>
    <dgm:pt modelId="{019445D2-F764-9D4F-86D8-0706F6A7E89E}" type="pres">
      <dgm:prSet presAssocID="{D855E80A-41DF-4502-BE96-EDC7F68F72B9}" presName="vert1" presStyleCnt="0"/>
      <dgm:spPr/>
    </dgm:pt>
  </dgm:ptLst>
  <dgm:cxnLst>
    <dgm:cxn modelId="{A326421D-8B00-44DD-B2D8-A6D8DCE60C2E}" srcId="{C55F7EE1-749B-4A0F-9F63-6921CC1950C1}" destId="{63E4AE19-8640-4503-BA5D-E00D63363979}" srcOrd="2" destOrd="0" parTransId="{795AF305-3DC7-42B1-A56F-8647FF024EF6}" sibTransId="{7610E0FB-7073-4ED8-B322-E37FB66402D4}"/>
    <dgm:cxn modelId="{BA73B12C-1E74-45A7-8618-E98A2FC38A01}" srcId="{C55F7EE1-749B-4A0F-9F63-6921CC1950C1}" destId="{C13227F1-C87A-46D7-8E48-B74204166BBC}" srcOrd="0" destOrd="0" parTransId="{61D98100-2A18-43C9-B8FB-6789B111C6F1}" sibTransId="{83D2B23C-FC08-4DB8-A71F-908766447696}"/>
    <dgm:cxn modelId="{AF9E092E-34A5-1442-9969-0E5145AC178C}" type="presOf" srcId="{C13227F1-C87A-46D7-8E48-B74204166BBC}" destId="{09EAD546-BF2F-A744-B0D7-B4AAB09B4624}" srcOrd="0" destOrd="0" presId="urn:microsoft.com/office/officeart/2008/layout/LinedList"/>
    <dgm:cxn modelId="{52414D2E-0934-EE47-9F6C-482EBF94C3ED}" type="presOf" srcId="{C55F7EE1-749B-4A0F-9F63-6921CC1950C1}" destId="{C4E8539C-9CC3-9641-A5F8-5947C8D5BD7D}" srcOrd="0" destOrd="0" presId="urn:microsoft.com/office/officeart/2008/layout/LinedList"/>
    <dgm:cxn modelId="{50073C33-9701-4CCC-BA23-88779E615134}" srcId="{C55F7EE1-749B-4A0F-9F63-6921CC1950C1}" destId="{599EBE4C-B8A4-4719-808E-15C154FC5AF8}" srcOrd="3" destOrd="0" parTransId="{A6AF7A6A-73E7-4412-ADCF-0F6879698E91}" sibTransId="{B2F5B0CA-E654-41C2-B9D8-F189A16B2BA3}"/>
    <dgm:cxn modelId="{2104725A-FD91-C34D-B7E2-CDCCEAAA0B2C}" type="presOf" srcId="{D855E80A-41DF-4502-BE96-EDC7F68F72B9}" destId="{F111829D-13C2-8C45-9BAA-26DB6631944F}" srcOrd="0" destOrd="0" presId="urn:microsoft.com/office/officeart/2008/layout/LinedList"/>
    <dgm:cxn modelId="{8496FA6C-9852-5749-8F9A-DF06109DE4FA}" type="presOf" srcId="{F2F6FD0B-3554-45A1-A452-DF78C5BD1591}" destId="{119CA5D0-59C8-5942-8746-8E7644F51AAE}" srcOrd="0" destOrd="0" presId="urn:microsoft.com/office/officeart/2008/layout/LinedList"/>
    <dgm:cxn modelId="{69EED06F-6B19-9E4D-87B1-43B61DB90E29}" type="presOf" srcId="{63E4AE19-8640-4503-BA5D-E00D63363979}" destId="{49AAB67C-9628-1943-A90B-73D52CEF9CEE}" srcOrd="0" destOrd="0" presId="urn:microsoft.com/office/officeart/2008/layout/LinedList"/>
    <dgm:cxn modelId="{00E38077-ABAC-3A42-B90F-98B0FC68974C}" type="presOf" srcId="{374B7763-3BF6-458D-BA74-6F7984A94A3B}" destId="{7E0FC566-E14F-774B-8B4F-9EE608103436}" srcOrd="0" destOrd="0" presId="urn:microsoft.com/office/officeart/2008/layout/LinedList"/>
    <dgm:cxn modelId="{D01C3D92-05BA-4E6D-B978-C9D96A5195C5}" srcId="{C55F7EE1-749B-4A0F-9F63-6921CC1950C1}" destId="{374B7763-3BF6-458D-BA74-6F7984A94A3B}" srcOrd="1" destOrd="0" parTransId="{77FEEE43-7E4C-42C8-8C7B-ED9DE5FDF152}" sibTransId="{40668BC6-B113-4BDE-BB04-D525B8F4928B}"/>
    <dgm:cxn modelId="{F07F3994-C493-434E-A3EF-38237DCFAFEF}" srcId="{C55F7EE1-749B-4A0F-9F63-6921CC1950C1}" destId="{D855E80A-41DF-4502-BE96-EDC7F68F72B9}" srcOrd="5" destOrd="0" parTransId="{5AE3BB99-4AB4-43DF-8016-FD57973CE01E}" sibTransId="{DE19F382-E672-4A68-B9F7-FCD2F0F5095E}"/>
    <dgm:cxn modelId="{125E3EA6-B4A9-4111-8EA5-73E5AD26CA4D}" srcId="{C55F7EE1-749B-4A0F-9F63-6921CC1950C1}" destId="{F2F6FD0B-3554-45A1-A452-DF78C5BD1591}" srcOrd="4" destOrd="0" parTransId="{B08F0B2C-9C3D-4152-90C4-6DA657B3B337}" sibTransId="{B89E516E-AA0F-4AB4-94D3-1C8DB797B247}"/>
    <dgm:cxn modelId="{35A509C6-797B-EB44-A68A-D8AFCBBAB61F}" type="presOf" srcId="{599EBE4C-B8A4-4719-808E-15C154FC5AF8}" destId="{5EE34E2B-1A7C-0045-9726-3FDC9C980CCD}" srcOrd="0" destOrd="0" presId="urn:microsoft.com/office/officeart/2008/layout/LinedList"/>
    <dgm:cxn modelId="{82102380-AF6F-9C4B-B949-3A9FF1194A28}" type="presParOf" srcId="{C4E8539C-9CC3-9641-A5F8-5947C8D5BD7D}" destId="{7FC54CC5-1391-B74B-BC7C-B09E2EA9AB45}" srcOrd="0" destOrd="0" presId="urn:microsoft.com/office/officeart/2008/layout/LinedList"/>
    <dgm:cxn modelId="{490BDA09-90D8-A141-8242-CCEEACF93A8B}" type="presParOf" srcId="{C4E8539C-9CC3-9641-A5F8-5947C8D5BD7D}" destId="{DC1412CA-73A8-5249-9BC1-2DCD364CF237}" srcOrd="1" destOrd="0" presId="urn:microsoft.com/office/officeart/2008/layout/LinedList"/>
    <dgm:cxn modelId="{D204A641-1C54-2E47-ABE3-BEF82D47DC58}" type="presParOf" srcId="{DC1412CA-73A8-5249-9BC1-2DCD364CF237}" destId="{09EAD546-BF2F-A744-B0D7-B4AAB09B4624}" srcOrd="0" destOrd="0" presId="urn:microsoft.com/office/officeart/2008/layout/LinedList"/>
    <dgm:cxn modelId="{617B513B-F6CE-2F46-9EB7-2EFA12B65213}" type="presParOf" srcId="{DC1412CA-73A8-5249-9BC1-2DCD364CF237}" destId="{62334536-1E58-C04F-AE5E-9928ED944562}" srcOrd="1" destOrd="0" presId="urn:microsoft.com/office/officeart/2008/layout/LinedList"/>
    <dgm:cxn modelId="{9BFAA1EF-1617-0043-9FEA-AC914A7E579D}" type="presParOf" srcId="{C4E8539C-9CC3-9641-A5F8-5947C8D5BD7D}" destId="{5FCBC5E1-B1A4-8944-A4CF-2F7A4DAFF458}" srcOrd="2" destOrd="0" presId="urn:microsoft.com/office/officeart/2008/layout/LinedList"/>
    <dgm:cxn modelId="{5E2D408F-66FA-4448-8774-497595059158}" type="presParOf" srcId="{C4E8539C-9CC3-9641-A5F8-5947C8D5BD7D}" destId="{D2ECE55D-723F-1343-A21F-7F57C699D3DB}" srcOrd="3" destOrd="0" presId="urn:microsoft.com/office/officeart/2008/layout/LinedList"/>
    <dgm:cxn modelId="{C556F9AB-C153-E446-A671-A852612DDB25}" type="presParOf" srcId="{D2ECE55D-723F-1343-A21F-7F57C699D3DB}" destId="{7E0FC566-E14F-774B-8B4F-9EE608103436}" srcOrd="0" destOrd="0" presId="urn:microsoft.com/office/officeart/2008/layout/LinedList"/>
    <dgm:cxn modelId="{5413AEC7-D882-3246-A810-D9AA6DCB1788}" type="presParOf" srcId="{D2ECE55D-723F-1343-A21F-7F57C699D3DB}" destId="{C0DCAD5C-A59B-9E42-A870-C854C8CBAF58}" srcOrd="1" destOrd="0" presId="urn:microsoft.com/office/officeart/2008/layout/LinedList"/>
    <dgm:cxn modelId="{C7258823-2960-2C4B-B1DC-A2AEA4E87A61}" type="presParOf" srcId="{C4E8539C-9CC3-9641-A5F8-5947C8D5BD7D}" destId="{538731EF-E869-964D-AC9A-FBAF1FCC783D}" srcOrd="4" destOrd="0" presId="urn:microsoft.com/office/officeart/2008/layout/LinedList"/>
    <dgm:cxn modelId="{D6421B9F-58A9-7B42-832B-390F6BC38311}" type="presParOf" srcId="{C4E8539C-9CC3-9641-A5F8-5947C8D5BD7D}" destId="{9552996E-7CEE-2849-A097-93BC361B71DD}" srcOrd="5" destOrd="0" presId="urn:microsoft.com/office/officeart/2008/layout/LinedList"/>
    <dgm:cxn modelId="{C4FFE089-A28B-8040-9321-992E900DC9DC}" type="presParOf" srcId="{9552996E-7CEE-2849-A097-93BC361B71DD}" destId="{49AAB67C-9628-1943-A90B-73D52CEF9CEE}" srcOrd="0" destOrd="0" presId="urn:microsoft.com/office/officeart/2008/layout/LinedList"/>
    <dgm:cxn modelId="{934CF54E-5BB3-5E43-AE49-11D1EFAEB7A6}" type="presParOf" srcId="{9552996E-7CEE-2849-A097-93BC361B71DD}" destId="{14E510FC-DD52-0348-A695-717A9AD6D0E4}" srcOrd="1" destOrd="0" presId="urn:microsoft.com/office/officeart/2008/layout/LinedList"/>
    <dgm:cxn modelId="{07F0C4CE-7804-8945-9ED9-755061A98B43}" type="presParOf" srcId="{C4E8539C-9CC3-9641-A5F8-5947C8D5BD7D}" destId="{1AC9DC36-CF2E-A34A-A167-C9AB6872612C}" srcOrd="6" destOrd="0" presId="urn:microsoft.com/office/officeart/2008/layout/LinedList"/>
    <dgm:cxn modelId="{55D31E3D-D40B-EA48-ADFA-B85D5B5D7C42}" type="presParOf" srcId="{C4E8539C-9CC3-9641-A5F8-5947C8D5BD7D}" destId="{84AAA06F-9780-394E-8C09-6797B6016709}" srcOrd="7" destOrd="0" presId="urn:microsoft.com/office/officeart/2008/layout/LinedList"/>
    <dgm:cxn modelId="{43219B82-6E98-7847-BF08-A5D3E64E9518}" type="presParOf" srcId="{84AAA06F-9780-394E-8C09-6797B6016709}" destId="{5EE34E2B-1A7C-0045-9726-3FDC9C980CCD}" srcOrd="0" destOrd="0" presId="urn:microsoft.com/office/officeart/2008/layout/LinedList"/>
    <dgm:cxn modelId="{22D0C7A6-C21E-BB49-A5FD-B19E0C76B436}" type="presParOf" srcId="{84AAA06F-9780-394E-8C09-6797B6016709}" destId="{4A42AC5C-6BB2-534F-9E8F-7D7B060CC94C}" srcOrd="1" destOrd="0" presId="urn:microsoft.com/office/officeart/2008/layout/LinedList"/>
    <dgm:cxn modelId="{314308E4-043F-574A-B4DD-E25DF6924274}" type="presParOf" srcId="{C4E8539C-9CC3-9641-A5F8-5947C8D5BD7D}" destId="{10E9C442-235F-F342-A251-E937784DC91C}" srcOrd="8" destOrd="0" presId="urn:microsoft.com/office/officeart/2008/layout/LinedList"/>
    <dgm:cxn modelId="{051473C8-78DC-8A4C-AB7E-8CC8CC9385E5}" type="presParOf" srcId="{C4E8539C-9CC3-9641-A5F8-5947C8D5BD7D}" destId="{4DAEC213-E5D8-AD42-B78B-E4CFC1A484F6}" srcOrd="9" destOrd="0" presId="urn:microsoft.com/office/officeart/2008/layout/LinedList"/>
    <dgm:cxn modelId="{9F848D9C-B9CD-F54B-82C0-8DD53B7A985B}" type="presParOf" srcId="{4DAEC213-E5D8-AD42-B78B-E4CFC1A484F6}" destId="{119CA5D0-59C8-5942-8746-8E7644F51AAE}" srcOrd="0" destOrd="0" presId="urn:microsoft.com/office/officeart/2008/layout/LinedList"/>
    <dgm:cxn modelId="{2CA15EA9-6833-3F4A-8D0B-D7AD5C75966C}" type="presParOf" srcId="{4DAEC213-E5D8-AD42-B78B-E4CFC1A484F6}" destId="{7870AF63-7E8B-EE4D-8586-B8D3AF7493DF}" srcOrd="1" destOrd="0" presId="urn:microsoft.com/office/officeart/2008/layout/LinedList"/>
    <dgm:cxn modelId="{1A42572E-D020-0E4F-B0A2-58B2ED6101D1}" type="presParOf" srcId="{C4E8539C-9CC3-9641-A5F8-5947C8D5BD7D}" destId="{0D97D2AF-25D0-104C-8BAA-5905E78E4ECF}" srcOrd="10" destOrd="0" presId="urn:microsoft.com/office/officeart/2008/layout/LinedList"/>
    <dgm:cxn modelId="{FFD2C50C-2E10-A947-A116-84978A3AE9E9}" type="presParOf" srcId="{C4E8539C-9CC3-9641-A5F8-5947C8D5BD7D}" destId="{53A82BCB-9738-3E49-8010-5E796EB0D272}" srcOrd="11" destOrd="0" presId="urn:microsoft.com/office/officeart/2008/layout/LinedList"/>
    <dgm:cxn modelId="{80206BBC-BFC0-7C41-B764-86DF764F89C7}" type="presParOf" srcId="{53A82BCB-9738-3E49-8010-5E796EB0D272}" destId="{F111829D-13C2-8C45-9BAA-26DB6631944F}" srcOrd="0" destOrd="0" presId="urn:microsoft.com/office/officeart/2008/layout/LinedList"/>
    <dgm:cxn modelId="{32939996-EB2C-FC44-A844-D08B11AB35FF}" type="presParOf" srcId="{53A82BCB-9738-3E49-8010-5E796EB0D272}" destId="{019445D2-F764-9D4F-86D8-0706F6A7E8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039B9-7ED6-4360-AE10-257B3320FB5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A0E86C-0EA7-4122-83FB-9CCDE5B86390}">
      <dgm:prSet/>
      <dgm:spPr/>
      <dgm:t>
        <a:bodyPr/>
        <a:lstStyle/>
        <a:p>
          <a:r>
            <a:rPr lang="en-US"/>
            <a:t>What</a:t>
          </a:r>
        </a:p>
      </dgm:t>
    </dgm:pt>
    <dgm:pt modelId="{48CA9017-E5DF-491A-8EBF-02AAA4CDF7C5}" type="parTrans" cxnId="{503690E0-6740-49B7-B05C-D4576144555D}">
      <dgm:prSet/>
      <dgm:spPr/>
      <dgm:t>
        <a:bodyPr/>
        <a:lstStyle/>
        <a:p>
          <a:endParaRPr lang="en-US"/>
        </a:p>
      </dgm:t>
    </dgm:pt>
    <dgm:pt modelId="{0CB73986-A953-45DB-9842-526BD651F967}" type="sibTrans" cxnId="{503690E0-6740-49B7-B05C-D4576144555D}">
      <dgm:prSet/>
      <dgm:spPr/>
      <dgm:t>
        <a:bodyPr/>
        <a:lstStyle/>
        <a:p>
          <a:endParaRPr lang="en-US"/>
        </a:p>
      </dgm:t>
    </dgm:pt>
    <dgm:pt modelId="{3DC65E10-326D-47E1-A91B-5768536C7554}">
      <dgm:prSet/>
      <dgm:spPr/>
      <dgm:t>
        <a:bodyPr/>
        <a:lstStyle/>
        <a:p>
          <a:r>
            <a:rPr lang="en-US"/>
            <a:t>A method to map a document (or picture) to a code</a:t>
          </a:r>
        </a:p>
      </dgm:t>
    </dgm:pt>
    <dgm:pt modelId="{F19E6658-3F08-4386-BA67-E61146E93122}" type="parTrans" cxnId="{B320C901-0712-4E74-9948-C6493406A729}">
      <dgm:prSet/>
      <dgm:spPr/>
      <dgm:t>
        <a:bodyPr/>
        <a:lstStyle/>
        <a:p>
          <a:endParaRPr lang="en-US"/>
        </a:p>
      </dgm:t>
    </dgm:pt>
    <dgm:pt modelId="{1A45145D-BD98-4D8E-957A-706FDD0A08D1}" type="sibTrans" cxnId="{B320C901-0712-4E74-9948-C6493406A729}">
      <dgm:prSet/>
      <dgm:spPr/>
      <dgm:t>
        <a:bodyPr/>
        <a:lstStyle/>
        <a:p>
          <a:endParaRPr lang="en-US"/>
        </a:p>
      </dgm:t>
    </dgm:pt>
    <dgm:pt modelId="{79672602-EEBA-4E9B-A880-DCE7F20277F7}">
      <dgm:prSet/>
      <dgm:spPr/>
      <dgm:t>
        <a:bodyPr/>
        <a:lstStyle/>
        <a:p>
          <a:r>
            <a:rPr lang="en-US"/>
            <a:t>The code can be binary </a:t>
          </a:r>
        </a:p>
      </dgm:t>
    </dgm:pt>
    <dgm:pt modelId="{0A37FD8C-4B9F-487E-A551-921A27377760}" type="parTrans" cxnId="{469F00FD-C43F-4F84-8984-3B6AE339F15D}">
      <dgm:prSet/>
      <dgm:spPr/>
      <dgm:t>
        <a:bodyPr/>
        <a:lstStyle/>
        <a:p>
          <a:endParaRPr lang="en-US"/>
        </a:p>
      </dgm:t>
    </dgm:pt>
    <dgm:pt modelId="{A4548524-D564-47E2-9F7E-39121B151935}" type="sibTrans" cxnId="{469F00FD-C43F-4F84-8984-3B6AE339F15D}">
      <dgm:prSet/>
      <dgm:spPr/>
      <dgm:t>
        <a:bodyPr/>
        <a:lstStyle/>
        <a:p>
          <a:endParaRPr lang="en-US"/>
        </a:p>
      </dgm:t>
    </dgm:pt>
    <dgm:pt modelId="{856722FA-9E09-460A-8CC1-BFF6696B520E}">
      <dgm:prSet/>
      <dgm:spPr/>
      <dgm:t>
        <a:bodyPr/>
        <a:lstStyle/>
        <a:p>
          <a:r>
            <a:rPr lang="en-US"/>
            <a:t>Mostly used in document retrieval</a:t>
          </a:r>
        </a:p>
      </dgm:t>
    </dgm:pt>
    <dgm:pt modelId="{5692C0FE-A7AE-433F-BB5A-C097E21C0518}" type="parTrans" cxnId="{E5A84C85-1B3E-402D-AA7F-DE835FAD595D}">
      <dgm:prSet/>
      <dgm:spPr/>
      <dgm:t>
        <a:bodyPr/>
        <a:lstStyle/>
        <a:p>
          <a:endParaRPr lang="en-US"/>
        </a:p>
      </dgm:t>
    </dgm:pt>
    <dgm:pt modelId="{1430232A-B2D8-4646-97EA-88F8A3566154}" type="sibTrans" cxnId="{E5A84C85-1B3E-402D-AA7F-DE835FAD595D}">
      <dgm:prSet/>
      <dgm:spPr/>
      <dgm:t>
        <a:bodyPr/>
        <a:lstStyle/>
        <a:p>
          <a:endParaRPr lang="en-US"/>
        </a:p>
      </dgm:t>
    </dgm:pt>
    <dgm:pt modelId="{24E836B5-9AC5-4A22-84D9-E1E9149AF758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25842B27-9AFD-419E-8376-B86B785155B6}" type="parTrans" cxnId="{889AC7E4-0860-4752-90CB-A7E92BA94398}">
      <dgm:prSet/>
      <dgm:spPr/>
      <dgm:t>
        <a:bodyPr/>
        <a:lstStyle/>
        <a:p>
          <a:endParaRPr lang="en-US"/>
        </a:p>
      </dgm:t>
    </dgm:pt>
    <dgm:pt modelId="{7A16F0A8-1E73-4455-A9CC-E72B3C125DDE}" type="sibTrans" cxnId="{889AC7E4-0860-4752-90CB-A7E92BA94398}">
      <dgm:prSet/>
      <dgm:spPr/>
      <dgm:t>
        <a:bodyPr/>
        <a:lstStyle/>
        <a:p>
          <a:endParaRPr lang="en-US"/>
        </a:p>
      </dgm:t>
    </dgm:pt>
    <dgm:pt modelId="{D2984B5B-B974-4790-94E8-6D1A2CD78AD4}">
      <dgm:prSet/>
      <dgm:spPr/>
      <dgm:t>
        <a:bodyPr/>
        <a:lstStyle/>
        <a:p>
          <a:r>
            <a:rPr lang="en-US" dirty="0"/>
            <a:t>Binary is fast and efficient!</a:t>
          </a:r>
        </a:p>
      </dgm:t>
    </dgm:pt>
    <dgm:pt modelId="{240FE7C5-77E0-4A44-B748-12212AF5B12C}" type="parTrans" cxnId="{BD61618D-9364-4E53-8BC2-18753BA6AEBB}">
      <dgm:prSet/>
      <dgm:spPr/>
      <dgm:t>
        <a:bodyPr/>
        <a:lstStyle/>
        <a:p>
          <a:endParaRPr lang="en-US"/>
        </a:p>
      </dgm:t>
    </dgm:pt>
    <dgm:pt modelId="{5C672DC8-D342-4A7C-9365-EF5E6330008F}" type="sibTrans" cxnId="{BD61618D-9364-4E53-8BC2-18753BA6AEBB}">
      <dgm:prSet/>
      <dgm:spPr/>
      <dgm:t>
        <a:bodyPr/>
        <a:lstStyle/>
        <a:p>
          <a:endParaRPr lang="en-US"/>
        </a:p>
      </dgm:t>
    </dgm:pt>
    <dgm:pt modelId="{CE1A6F46-64E0-4157-91CD-96B123D19208}">
      <dgm:prSet/>
      <dgm:spPr/>
      <dgm:t>
        <a:bodyPr/>
        <a:lstStyle/>
        <a:p>
          <a:r>
            <a:rPr lang="en-US"/>
            <a:t>Hd = BIT_COUNT(a XOR b)</a:t>
          </a:r>
        </a:p>
      </dgm:t>
    </dgm:pt>
    <dgm:pt modelId="{6024502D-604C-4274-A57A-70F4C15E890E}" type="parTrans" cxnId="{DDC3A040-3F75-4431-B7FB-2828C1FF2A2C}">
      <dgm:prSet/>
      <dgm:spPr/>
      <dgm:t>
        <a:bodyPr/>
        <a:lstStyle/>
        <a:p>
          <a:endParaRPr lang="en-US"/>
        </a:p>
      </dgm:t>
    </dgm:pt>
    <dgm:pt modelId="{22280327-AD89-4706-AADD-E911EECFC760}" type="sibTrans" cxnId="{DDC3A040-3F75-4431-B7FB-2828C1FF2A2C}">
      <dgm:prSet/>
      <dgm:spPr/>
      <dgm:t>
        <a:bodyPr/>
        <a:lstStyle/>
        <a:p>
          <a:endParaRPr lang="en-US"/>
        </a:p>
      </dgm:t>
    </dgm:pt>
    <dgm:pt modelId="{F46AF177-0300-1B4A-88EF-3DBF74328695}" type="pres">
      <dgm:prSet presAssocID="{1E3039B9-7ED6-4360-AE10-257B3320FB52}" presName="linear" presStyleCnt="0">
        <dgm:presLayoutVars>
          <dgm:dir/>
          <dgm:animLvl val="lvl"/>
          <dgm:resizeHandles val="exact"/>
        </dgm:presLayoutVars>
      </dgm:prSet>
      <dgm:spPr/>
    </dgm:pt>
    <dgm:pt modelId="{EEEB47C8-D1AC-CE48-BA14-B61FF170AF21}" type="pres">
      <dgm:prSet presAssocID="{60A0E86C-0EA7-4122-83FB-9CCDE5B86390}" presName="parentLin" presStyleCnt="0"/>
      <dgm:spPr/>
    </dgm:pt>
    <dgm:pt modelId="{FD991262-F3AE-0848-B698-9925A2D0B206}" type="pres">
      <dgm:prSet presAssocID="{60A0E86C-0EA7-4122-83FB-9CCDE5B86390}" presName="parentLeftMargin" presStyleLbl="node1" presStyleIdx="0" presStyleCnt="2"/>
      <dgm:spPr/>
    </dgm:pt>
    <dgm:pt modelId="{55640E73-A3FF-A34D-998D-2C80B44D3951}" type="pres">
      <dgm:prSet presAssocID="{60A0E86C-0EA7-4122-83FB-9CCDE5B863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4F9F06-CBB7-2A40-BDEB-086E6331EFFB}" type="pres">
      <dgm:prSet presAssocID="{60A0E86C-0EA7-4122-83FB-9CCDE5B86390}" presName="negativeSpace" presStyleCnt="0"/>
      <dgm:spPr/>
    </dgm:pt>
    <dgm:pt modelId="{B6EF3191-E121-B04B-9D50-880AA5C49BB0}" type="pres">
      <dgm:prSet presAssocID="{60A0E86C-0EA7-4122-83FB-9CCDE5B86390}" presName="childText" presStyleLbl="conFgAcc1" presStyleIdx="0" presStyleCnt="2">
        <dgm:presLayoutVars>
          <dgm:bulletEnabled val="1"/>
        </dgm:presLayoutVars>
      </dgm:prSet>
      <dgm:spPr/>
    </dgm:pt>
    <dgm:pt modelId="{A3C94668-85F2-CB4B-BBA8-02332A80FCCD}" type="pres">
      <dgm:prSet presAssocID="{0CB73986-A953-45DB-9842-526BD651F967}" presName="spaceBetweenRectangles" presStyleCnt="0"/>
      <dgm:spPr/>
    </dgm:pt>
    <dgm:pt modelId="{2E8809FB-441E-B743-BD97-9C9438388A20}" type="pres">
      <dgm:prSet presAssocID="{24E836B5-9AC5-4A22-84D9-E1E9149AF758}" presName="parentLin" presStyleCnt="0"/>
      <dgm:spPr/>
    </dgm:pt>
    <dgm:pt modelId="{2374EF4B-D45D-E54D-9F55-47659A582235}" type="pres">
      <dgm:prSet presAssocID="{24E836B5-9AC5-4A22-84D9-E1E9149AF758}" presName="parentLeftMargin" presStyleLbl="node1" presStyleIdx="0" presStyleCnt="2"/>
      <dgm:spPr/>
    </dgm:pt>
    <dgm:pt modelId="{6B559D33-8676-F84C-9587-483FE25D2A7D}" type="pres">
      <dgm:prSet presAssocID="{24E836B5-9AC5-4A22-84D9-E1E9149AF7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1ED35C-F388-044B-982D-5E996666BEE6}" type="pres">
      <dgm:prSet presAssocID="{24E836B5-9AC5-4A22-84D9-E1E9149AF758}" presName="negativeSpace" presStyleCnt="0"/>
      <dgm:spPr/>
    </dgm:pt>
    <dgm:pt modelId="{0CC3DEEB-1C94-BB42-9C71-121898EA98D1}" type="pres">
      <dgm:prSet presAssocID="{24E836B5-9AC5-4A22-84D9-E1E9149AF7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20C901-0712-4E74-9948-C6493406A729}" srcId="{60A0E86C-0EA7-4122-83FB-9CCDE5B86390}" destId="{3DC65E10-326D-47E1-A91B-5768536C7554}" srcOrd="0" destOrd="0" parTransId="{F19E6658-3F08-4386-BA67-E61146E93122}" sibTransId="{1A45145D-BD98-4D8E-957A-706FDD0A08D1}"/>
    <dgm:cxn modelId="{9F590B03-A83D-564B-92DE-1126E5FC825C}" type="presOf" srcId="{60A0E86C-0EA7-4122-83FB-9CCDE5B86390}" destId="{55640E73-A3FF-A34D-998D-2C80B44D3951}" srcOrd="1" destOrd="0" presId="urn:microsoft.com/office/officeart/2005/8/layout/list1"/>
    <dgm:cxn modelId="{65507303-DD74-0C4F-8EB1-82460A16F5B5}" type="presOf" srcId="{24E836B5-9AC5-4A22-84D9-E1E9149AF758}" destId="{6B559D33-8676-F84C-9587-483FE25D2A7D}" srcOrd="1" destOrd="0" presId="urn:microsoft.com/office/officeart/2005/8/layout/list1"/>
    <dgm:cxn modelId="{37D49304-9F50-BD40-B4B7-61D4BF70C8B3}" type="presOf" srcId="{3DC65E10-326D-47E1-A91B-5768536C7554}" destId="{B6EF3191-E121-B04B-9D50-880AA5C49BB0}" srcOrd="0" destOrd="0" presId="urn:microsoft.com/office/officeart/2005/8/layout/list1"/>
    <dgm:cxn modelId="{F7BDDD1A-B9CD-4D4F-B3AA-66316FF7820A}" type="presOf" srcId="{D2984B5B-B974-4790-94E8-6D1A2CD78AD4}" destId="{0CC3DEEB-1C94-BB42-9C71-121898EA98D1}" srcOrd="0" destOrd="0" presId="urn:microsoft.com/office/officeart/2005/8/layout/list1"/>
    <dgm:cxn modelId="{60B3AF22-DD57-194B-AC3C-FAFFFD00B033}" type="presOf" srcId="{79672602-EEBA-4E9B-A880-DCE7F20277F7}" destId="{B6EF3191-E121-B04B-9D50-880AA5C49BB0}" srcOrd="0" destOrd="1" presId="urn:microsoft.com/office/officeart/2005/8/layout/list1"/>
    <dgm:cxn modelId="{DDC3A040-3F75-4431-B7FB-2828C1FF2A2C}" srcId="{24E836B5-9AC5-4A22-84D9-E1E9149AF758}" destId="{CE1A6F46-64E0-4157-91CD-96B123D19208}" srcOrd="1" destOrd="0" parTransId="{6024502D-604C-4274-A57A-70F4C15E890E}" sibTransId="{22280327-AD89-4706-AADD-E911EECFC760}"/>
    <dgm:cxn modelId="{09E6F05F-1F09-5C4A-9BA8-E90260784700}" type="presOf" srcId="{60A0E86C-0EA7-4122-83FB-9CCDE5B86390}" destId="{FD991262-F3AE-0848-B698-9925A2D0B206}" srcOrd="0" destOrd="0" presId="urn:microsoft.com/office/officeart/2005/8/layout/list1"/>
    <dgm:cxn modelId="{E5A84C85-1B3E-402D-AA7F-DE835FAD595D}" srcId="{60A0E86C-0EA7-4122-83FB-9CCDE5B86390}" destId="{856722FA-9E09-460A-8CC1-BFF6696B520E}" srcOrd="2" destOrd="0" parTransId="{5692C0FE-A7AE-433F-BB5A-C097E21C0518}" sibTransId="{1430232A-B2D8-4646-97EA-88F8A3566154}"/>
    <dgm:cxn modelId="{BD61618D-9364-4E53-8BC2-18753BA6AEBB}" srcId="{24E836B5-9AC5-4A22-84D9-E1E9149AF758}" destId="{D2984B5B-B974-4790-94E8-6D1A2CD78AD4}" srcOrd="0" destOrd="0" parTransId="{240FE7C5-77E0-4A44-B748-12212AF5B12C}" sibTransId="{5C672DC8-D342-4A7C-9365-EF5E6330008F}"/>
    <dgm:cxn modelId="{4069F4AA-9FEE-F345-B267-ADCF00192B18}" type="presOf" srcId="{856722FA-9E09-460A-8CC1-BFF6696B520E}" destId="{B6EF3191-E121-B04B-9D50-880AA5C49BB0}" srcOrd="0" destOrd="2" presId="urn:microsoft.com/office/officeart/2005/8/layout/list1"/>
    <dgm:cxn modelId="{BAEA9AB4-FB7D-C146-9DE2-C1CC38229885}" type="presOf" srcId="{CE1A6F46-64E0-4157-91CD-96B123D19208}" destId="{0CC3DEEB-1C94-BB42-9C71-121898EA98D1}" srcOrd="0" destOrd="1" presId="urn:microsoft.com/office/officeart/2005/8/layout/list1"/>
    <dgm:cxn modelId="{503690E0-6740-49B7-B05C-D4576144555D}" srcId="{1E3039B9-7ED6-4360-AE10-257B3320FB52}" destId="{60A0E86C-0EA7-4122-83FB-9CCDE5B86390}" srcOrd="0" destOrd="0" parTransId="{48CA9017-E5DF-491A-8EBF-02AAA4CDF7C5}" sibTransId="{0CB73986-A953-45DB-9842-526BD651F967}"/>
    <dgm:cxn modelId="{909293E2-E4F4-0C46-826A-0C9A1261B4B5}" type="presOf" srcId="{1E3039B9-7ED6-4360-AE10-257B3320FB52}" destId="{F46AF177-0300-1B4A-88EF-3DBF74328695}" srcOrd="0" destOrd="0" presId="urn:microsoft.com/office/officeart/2005/8/layout/list1"/>
    <dgm:cxn modelId="{889AC7E4-0860-4752-90CB-A7E92BA94398}" srcId="{1E3039B9-7ED6-4360-AE10-257B3320FB52}" destId="{24E836B5-9AC5-4A22-84D9-E1E9149AF758}" srcOrd="1" destOrd="0" parTransId="{25842B27-9AFD-419E-8376-B86B785155B6}" sibTransId="{7A16F0A8-1E73-4455-A9CC-E72B3C125DDE}"/>
    <dgm:cxn modelId="{2115D9EC-CDB0-3C4A-9CA0-A8EC2C3E2CE0}" type="presOf" srcId="{24E836B5-9AC5-4A22-84D9-E1E9149AF758}" destId="{2374EF4B-D45D-E54D-9F55-47659A582235}" srcOrd="0" destOrd="0" presId="urn:microsoft.com/office/officeart/2005/8/layout/list1"/>
    <dgm:cxn modelId="{469F00FD-C43F-4F84-8984-3B6AE339F15D}" srcId="{60A0E86C-0EA7-4122-83FB-9CCDE5B86390}" destId="{79672602-EEBA-4E9B-A880-DCE7F20277F7}" srcOrd="1" destOrd="0" parTransId="{0A37FD8C-4B9F-487E-A551-921A27377760}" sibTransId="{A4548524-D564-47E2-9F7E-39121B151935}"/>
    <dgm:cxn modelId="{7015EBC4-4369-B146-91B7-AB3959233761}" type="presParOf" srcId="{F46AF177-0300-1B4A-88EF-3DBF74328695}" destId="{EEEB47C8-D1AC-CE48-BA14-B61FF170AF21}" srcOrd="0" destOrd="0" presId="urn:microsoft.com/office/officeart/2005/8/layout/list1"/>
    <dgm:cxn modelId="{9C455E61-FC71-4048-98BC-93A25BAA1A1E}" type="presParOf" srcId="{EEEB47C8-D1AC-CE48-BA14-B61FF170AF21}" destId="{FD991262-F3AE-0848-B698-9925A2D0B206}" srcOrd="0" destOrd="0" presId="urn:microsoft.com/office/officeart/2005/8/layout/list1"/>
    <dgm:cxn modelId="{A252A23A-0A38-A147-8A19-3AA5D74382CA}" type="presParOf" srcId="{EEEB47C8-D1AC-CE48-BA14-B61FF170AF21}" destId="{55640E73-A3FF-A34D-998D-2C80B44D3951}" srcOrd="1" destOrd="0" presId="urn:microsoft.com/office/officeart/2005/8/layout/list1"/>
    <dgm:cxn modelId="{2B7106CB-11C7-E24C-8DBA-C874A08BF95C}" type="presParOf" srcId="{F46AF177-0300-1B4A-88EF-3DBF74328695}" destId="{6C4F9F06-CBB7-2A40-BDEB-086E6331EFFB}" srcOrd="1" destOrd="0" presId="urn:microsoft.com/office/officeart/2005/8/layout/list1"/>
    <dgm:cxn modelId="{E3E92850-4625-A14C-8C65-E30B79CBBA57}" type="presParOf" srcId="{F46AF177-0300-1B4A-88EF-3DBF74328695}" destId="{B6EF3191-E121-B04B-9D50-880AA5C49BB0}" srcOrd="2" destOrd="0" presId="urn:microsoft.com/office/officeart/2005/8/layout/list1"/>
    <dgm:cxn modelId="{4FC7DD65-108A-AA4B-96E3-E5F15F87B366}" type="presParOf" srcId="{F46AF177-0300-1B4A-88EF-3DBF74328695}" destId="{A3C94668-85F2-CB4B-BBA8-02332A80FCCD}" srcOrd="3" destOrd="0" presId="urn:microsoft.com/office/officeart/2005/8/layout/list1"/>
    <dgm:cxn modelId="{B29E2220-19B4-8544-AF46-4BDB39A3947B}" type="presParOf" srcId="{F46AF177-0300-1B4A-88EF-3DBF74328695}" destId="{2E8809FB-441E-B743-BD97-9C9438388A20}" srcOrd="4" destOrd="0" presId="urn:microsoft.com/office/officeart/2005/8/layout/list1"/>
    <dgm:cxn modelId="{DCBD2918-5835-BB48-8DF1-8A6B551D791A}" type="presParOf" srcId="{2E8809FB-441E-B743-BD97-9C9438388A20}" destId="{2374EF4B-D45D-E54D-9F55-47659A582235}" srcOrd="0" destOrd="0" presId="urn:microsoft.com/office/officeart/2005/8/layout/list1"/>
    <dgm:cxn modelId="{A3CB697D-CC94-2645-90EA-871B307950DB}" type="presParOf" srcId="{2E8809FB-441E-B743-BD97-9C9438388A20}" destId="{6B559D33-8676-F84C-9587-483FE25D2A7D}" srcOrd="1" destOrd="0" presId="urn:microsoft.com/office/officeart/2005/8/layout/list1"/>
    <dgm:cxn modelId="{044852A1-4F07-C949-ACBE-B9DBA00F0326}" type="presParOf" srcId="{F46AF177-0300-1B4A-88EF-3DBF74328695}" destId="{7E1ED35C-F388-044B-982D-5E996666BEE6}" srcOrd="5" destOrd="0" presId="urn:microsoft.com/office/officeart/2005/8/layout/list1"/>
    <dgm:cxn modelId="{1A198E4A-8C47-D644-A4DA-B78EBEB6BB35}" type="presParOf" srcId="{F46AF177-0300-1B4A-88EF-3DBF74328695}" destId="{0CC3DEEB-1C94-BB42-9C71-121898EA98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526A4-6532-4344-8A0E-561ECADD0533}">
      <dsp:nvSpPr>
        <dsp:cNvPr id="0" name=""/>
        <dsp:cNvSpPr/>
      </dsp:nvSpPr>
      <dsp:spPr>
        <a:xfrm>
          <a:off x="0" y="529908"/>
          <a:ext cx="511549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Retrieve information using images as input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Produce images and / or text as output</a:t>
          </a:r>
        </a:p>
      </dsp:txBody>
      <dsp:txXfrm>
        <a:off x="0" y="529908"/>
        <a:ext cx="5115491" cy="1449000"/>
      </dsp:txXfrm>
    </dsp:sp>
    <dsp:sp modelId="{C9661E98-1510-E548-8226-C3D7FDD955EF}">
      <dsp:nvSpPr>
        <dsp:cNvPr id="0" name=""/>
        <dsp:cNvSpPr/>
      </dsp:nvSpPr>
      <dsp:spPr>
        <a:xfrm>
          <a:off x="255774" y="234708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</a:t>
          </a:r>
        </a:p>
      </dsp:txBody>
      <dsp:txXfrm>
        <a:off x="284595" y="263529"/>
        <a:ext cx="3523201" cy="532758"/>
      </dsp:txXfrm>
    </dsp:sp>
    <dsp:sp modelId="{D4636066-A164-4742-8208-99C1022B9288}">
      <dsp:nvSpPr>
        <dsp:cNvPr id="0" name=""/>
        <dsp:cNvSpPr/>
      </dsp:nvSpPr>
      <dsp:spPr>
        <a:xfrm>
          <a:off x="0" y="2382109"/>
          <a:ext cx="5115491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¾ of internet users search for pictures before a purchase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¾ of consumers find text search inefficient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Proliferation of devices and abundance of content</a:t>
          </a:r>
        </a:p>
      </dsp:txBody>
      <dsp:txXfrm>
        <a:off x="0" y="2382109"/>
        <a:ext cx="5115491" cy="2331000"/>
      </dsp:txXfrm>
    </dsp:sp>
    <dsp:sp modelId="{3AAF940F-A495-6649-A0D2-4A7F8A0B81F4}">
      <dsp:nvSpPr>
        <dsp:cNvPr id="0" name=""/>
        <dsp:cNvSpPr/>
      </dsp:nvSpPr>
      <dsp:spPr>
        <a:xfrm>
          <a:off x="255774" y="2086909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</a:t>
          </a:r>
        </a:p>
      </dsp:txBody>
      <dsp:txXfrm>
        <a:off x="284595" y="2115730"/>
        <a:ext cx="352320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54CC5-1391-B74B-BC7C-B09E2EA9AB45}">
      <dsp:nvSpPr>
        <dsp:cNvPr id="0" name=""/>
        <dsp:cNvSpPr/>
      </dsp:nvSpPr>
      <dsp:spPr>
        <a:xfrm>
          <a:off x="0" y="2415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EAD546-BF2F-A744-B0D7-B4AAB09B4624}">
      <dsp:nvSpPr>
        <dsp:cNvPr id="0" name=""/>
        <dsp:cNvSpPr/>
      </dsp:nvSpPr>
      <dsp:spPr>
        <a:xfrm>
          <a:off x="0" y="2415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eBay Image Search</a:t>
          </a:r>
        </a:p>
      </dsp:txBody>
      <dsp:txXfrm>
        <a:off x="0" y="2415"/>
        <a:ext cx="5115491" cy="823831"/>
      </dsp:txXfrm>
    </dsp:sp>
    <dsp:sp modelId="{5FCBC5E1-B1A4-8944-A4CF-2F7A4DAFF458}">
      <dsp:nvSpPr>
        <dsp:cNvPr id="0" name=""/>
        <dsp:cNvSpPr/>
      </dsp:nvSpPr>
      <dsp:spPr>
        <a:xfrm>
          <a:off x="0" y="826246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FC566-E14F-774B-8B4F-9EE608103436}">
      <dsp:nvSpPr>
        <dsp:cNvPr id="0" name=""/>
        <dsp:cNvSpPr/>
      </dsp:nvSpPr>
      <dsp:spPr>
        <a:xfrm>
          <a:off x="0" y="826246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Pinterest Lens</a:t>
          </a:r>
        </a:p>
      </dsp:txBody>
      <dsp:txXfrm>
        <a:off x="0" y="826246"/>
        <a:ext cx="5115491" cy="823831"/>
      </dsp:txXfrm>
    </dsp:sp>
    <dsp:sp modelId="{538731EF-E869-964D-AC9A-FBAF1FCC783D}">
      <dsp:nvSpPr>
        <dsp:cNvPr id="0" name=""/>
        <dsp:cNvSpPr/>
      </dsp:nvSpPr>
      <dsp:spPr>
        <a:xfrm>
          <a:off x="0" y="1650077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AAB67C-9628-1943-A90B-73D52CEF9CEE}">
      <dsp:nvSpPr>
        <dsp:cNvPr id="0" name=""/>
        <dsp:cNvSpPr/>
      </dsp:nvSpPr>
      <dsp:spPr>
        <a:xfrm>
          <a:off x="0" y="1650077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Google Lens</a:t>
          </a:r>
        </a:p>
      </dsp:txBody>
      <dsp:txXfrm>
        <a:off x="0" y="1650077"/>
        <a:ext cx="5115491" cy="823831"/>
      </dsp:txXfrm>
    </dsp:sp>
    <dsp:sp modelId="{1AC9DC36-CF2E-A34A-A167-C9AB6872612C}">
      <dsp:nvSpPr>
        <dsp:cNvPr id="0" name=""/>
        <dsp:cNvSpPr/>
      </dsp:nvSpPr>
      <dsp:spPr>
        <a:xfrm>
          <a:off x="0" y="2473908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E34E2B-1A7C-0045-9726-3FDC9C980CCD}">
      <dsp:nvSpPr>
        <dsp:cNvPr id="0" name=""/>
        <dsp:cNvSpPr/>
      </dsp:nvSpPr>
      <dsp:spPr>
        <a:xfrm>
          <a:off x="0" y="2473909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Bing Visual Search</a:t>
          </a:r>
        </a:p>
      </dsp:txBody>
      <dsp:txXfrm>
        <a:off x="0" y="2473909"/>
        <a:ext cx="5115491" cy="823831"/>
      </dsp:txXfrm>
    </dsp:sp>
    <dsp:sp modelId="{10E9C442-235F-F342-A251-E937784DC91C}">
      <dsp:nvSpPr>
        <dsp:cNvPr id="0" name=""/>
        <dsp:cNvSpPr/>
      </dsp:nvSpPr>
      <dsp:spPr>
        <a:xfrm>
          <a:off x="0" y="3297740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9CA5D0-59C8-5942-8746-8E7644F51AAE}">
      <dsp:nvSpPr>
        <dsp:cNvPr id="0" name=""/>
        <dsp:cNvSpPr/>
      </dsp:nvSpPr>
      <dsp:spPr>
        <a:xfrm>
          <a:off x="0" y="3297740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Neiman Marcus</a:t>
          </a:r>
        </a:p>
      </dsp:txBody>
      <dsp:txXfrm>
        <a:off x="0" y="3297740"/>
        <a:ext cx="5115491" cy="823831"/>
      </dsp:txXfrm>
    </dsp:sp>
    <dsp:sp modelId="{0D97D2AF-25D0-104C-8BAA-5905E78E4ECF}">
      <dsp:nvSpPr>
        <dsp:cNvPr id="0" name=""/>
        <dsp:cNvSpPr/>
      </dsp:nvSpPr>
      <dsp:spPr>
        <a:xfrm>
          <a:off x="0" y="4121571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11829D-13C2-8C45-9BAA-26DB6631944F}">
      <dsp:nvSpPr>
        <dsp:cNvPr id="0" name=""/>
        <dsp:cNvSpPr/>
      </dsp:nvSpPr>
      <dsp:spPr>
        <a:xfrm>
          <a:off x="0" y="4121571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Target</a:t>
          </a:r>
        </a:p>
      </dsp:txBody>
      <dsp:txXfrm>
        <a:off x="0" y="4121571"/>
        <a:ext cx="5115491" cy="823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3191-E121-B04B-9D50-880AA5C49BB0}">
      <dsp:nvSpPr>
        <dsp:cNvPr id="0" name=""/>
        <dsp:cNvSpPr/>
      </dsp:nvSpPr>
      <dsp:spPr>
        <a:xfrm>
          <a:off x="0" y="378596"/>
          <a:ext cx="5115491" cy="259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 method to map a document (or picture) to a code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The code can be binary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Mostly used in document retrieval</a:t>
          </a:r>
        </a:p>
      </dsp:txBody>
      <dsp:txXfrm>
        <a:off x="0" y="378596"/>
        <a:ext cx="5115491" cy="2598750"/>
      </dsp:txXfrm>
    </dsp:sp>
    <dsp:sp modelId="{55640E73-A3FF-A34D-998D-2C80B44D3951}">
      <dsp:nvSpPr>
        <dsp:cNvPr id="0" name=""/>
        <dsp:cNvSpPr/>
      </dsp:nvSpPr>
      <dsp:spPr>
        <a:xfrm>
          <a:off x="255774" y="9596"/>
          <a:ext cx="3580843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</a:t>
          </a:r>
        </a:p>
      </dsp:txBody>
      <dsp:txXfrm>
        <a:off x="291800" y="45622"/>
        <a:ext cx="3508791" cy="665948"/>
      </dsp:txXfrm>
    </dsp:sp>
    <dsp:sp modelId="{0CC3DEEB-1C94-BB42-9C71-121898EA98D1}">
      <dsp:nvSpPr>
        <dsp:cNvPr id="0" name=""/>
        <dsp:cNvSpPr/>
      </dsp:nvSpPr>
      <dsp:spPr>
        <a:xfrm>
          <a:off x="0" y="3481346"/>
          <a:ext cx="5115491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Binary is fast and efficient!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Hd = BIT_COUNT(a XOR b)</a:t>
          </a:r>
        </a:p>
      </dsp:txBody>
      <dsp:txXfrm>
        <a:off x="0" y="3481346"/>
        <a:ext cx="5115491" cy="1456875"/>
      </dsp:txXfrm>
    </dsp:sp>
    <dsp:sp modelId="{6B559D33-8676-F84C-9587-483FE25D2A7D}">
      <dsp:nvSpPr>
        <dsp:cNvPr id="0" name=""/>
        <dsp:cNvSpPr/>
      </dsp:nvSpPr>
      <dsp:spPr>
        <a:xfrm>
          <a:off x="255774" y="3112346"/>
          <a:ext cx="3580843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</a:t>
          </a:r>
        </a:p>
      </dsp:txBody>
      <dsp:txXfrm>
        <a:off x="291800" y="3148372"/>
        <a:ext cx="3508791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74D6-37A0-564D-8ED2-EBEF345F9ADA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1E3FB-5FA0-4C4E-8287-926236141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DA59-D4E9-2A44-B6E8-0564F04D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D554-0003-7F45-B962-643AA5427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A3FD-ED8D-3E49-BC34-FEE9196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2465-E3FE-D04F-A0FC-EFAD2EA8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9C63-E66F-C54D-A795-7D509C5F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5F5-3910-0745-86E3-537C2D2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08FF7-2DF5-6E43-B440-3FFD6D7FD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F02-C293-F145-B9FE-2CA670B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B0E7-E352-CC4D-BDD5-9D13A2D6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266A-3335-7942-95A2-9F84B710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CDB35-FBED-6B49-AC65-B43CE7617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A0AD7-C6BA-8B47-9BC5-368B73BD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1BC4-179C-2D4B-9D8D-5C66D68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060E-1261-A544-BE96-2F8738FE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FA8C-7872-7642-95B9-DC00C04E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2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9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53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15D4-B691-3E40-9AB9-EFC906B6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359E-83C2-B845-B927-BE0CDA51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9B2B-12B6-7F41-8113-B10FBF5F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23A41-840C-6E4A-B308-9057E155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7084-CCEE-F74B-8F60-55694A44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2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1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53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361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44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2163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4696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825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47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889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58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9620-BFCC-1944-BF43-E53C22E8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F733-79F1-0848-A78C-7CD60441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F7CB6-11F7-A142-A33A-224BE441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B9FD-D510-1F4E-B7DA-E8C8CC42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B5C1-E219-E845-8CA1-BC525833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1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0024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4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85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165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9013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25031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816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909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705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83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F8DB-F6AA-854B-887D-F4EB45E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9A35-4076-E841-8CF2-EFF3464C4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38B78-9479-D941-93BA-322C7FEC0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90578-D7AB-984E-9BD0-F140534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F3018-DC20-FD4E-8062-3D07A566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C39E-802D-654B-84F2-68EA01D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86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329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5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DEE-6C1B-2E40-8C0B-FDCB9EC0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D2E-87F2-654B-B223-58FF6104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199A-33E4-454D-B44C-BD70AC1B2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57899-07D6-B143-BD22-D915DCA9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48D63-B10F-9246-9ABE-34A7BA15E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9C542-97E0-BA42-9025-297D939F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3F381-CF9F-7C4B-A16B-98537A05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23488-9446-FB46-933C-C3575E87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FE84-A192-0042-9E22-184BE538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CFC85-6C8D-6B4E-8AFD-0B0B845E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83A4-5CCD-9345-B565-0CB74C2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EA0-FF11-7441-BF04-50D740C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AB1C-67FE-4E48-9DF3-F201E48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DDEDB-5FB7-B140-AB6E-F321953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40C6-B1AB-6849-A93B-24690283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C616-97C4-E641-8F7A-F37A7F1E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7B40-4EC5-7A44-AA7B-1FB54824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7C38A-4EA5-5549-A11A-A5B78B64A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1F9BC-7EF6-214B-B27F-BF2A5EAC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F7F57-F7A6-0446-9C05-08339D1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4B982-83CF-3645-B8F9-5522A5A1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4F82-9F91-CF42-9E91-954B48B8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2854A-2BC3-0541-93DB-FEE7FF2D5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0FCE-CE0B-AC4D-90B6-982B2823F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8455D-4DDD-0F4D-A951-21DCA887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2DEDD-C904-724E-BE23-0057DF8D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F42F5-28F3-6D48-9148-7F4CD45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B4CF-74DE-9D4B-8B1D-456CB2DC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98690-D951-0246-9597-328A0596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74B6-9243-6740-A0E1-1CFEFDEBA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1A67-BBE1-0F42-A568-8A0D8F583AC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DC9E-947A-EA46-872E-7B785ACD8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7468E-A9B7-F14F-992E-FF7BCA4F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5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marketplace.microsoft.com/en-ca/marketplace/apps/microsoft-ads.dsvm-deep-learning?WT.mc_id=vsearchgio-webcast-gmarch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tatic/cube.html" TargetMode="External"/><Relationship Id="rId2" Type="http://schemas.openxmlformats.org/officeDocument/2006/relationships/hyperlink" Target="https://github.com/spotify/anno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postgresql/?WT.mc_id=vsearchgio-webcast-gmarchet" TargetMode="External"/><Relationship Id="rId2" Type="http://schemas.openxmlformats.org/officeDocument/2006/relationships/hyperlink" Target="https://azure.microsoft.com/en-us/services/mysql/?WT.mc_id=vsearchgio-webcast-gmarche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ata-science-virtual-machine/deep-learning-dsvm-overview?WT.mc_id=vsearchgio-webcast-gmarchet" TargetMode="External"/><Relationship Id="rId2" Type="http://schemas.openxmlformats.org/officeDocument/2006/relationships/hyperlink" Target="https://azure.microsoft.com/en-us/services/cognitive-services/bing-visual-search/?WT.mc_id=vsearchgio-webcast-gmarch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services/postgresql/?WT.mc_id=vsearchgio-webcast-gmarchet" TargetMode="External"/><Relationship Id="rId4" Type="http://schemas.openxmlformats.org/officeDocument/2006/relationships/hyperlink" Target="https://azure.microsoft.com/en-us/services/mysql/?WT.mc_id=vsearchgio-webcast-gmarch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services/cognitive-services/bing-visual-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://mmlab.ie.cuhk.edu.hk/projects/DeepFashion/attributes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0C777-8C36-254B-92A9-4A272E25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Visual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F48C5-35F9-C34C-8220-5A49D6DAF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Giovanni Marchetti – Software Engineer</a:t>
            </a:r>
          </a:p>
          <a:p>
            <a:r>
              <a:rPr lang="en-US" sz="800" dirty="0" err="1">
                <a:solidFill>
                  <a:srgbClr val="FFFFFF"/>
                </a:solidFill>
              </a:rPr>
              <a:t>Mariya</a:t>
            </a:r>
            <a:r>
              <a:rPr lang="en-US" sz="800" dirty="0">
                <a:solidFill>
                  <a:srgbClr val="FFFFFF"/>
                </a:solidFill>
              </a:rPr>
              <a:t>  </a:t>
            </a:r>
            <a:r>
              <a:rPr lang="en-US" sz="800" dirty="0" err="1">
                <a:solidFill>
                  <a:srgbClr val="FFFFFF"/>
                </a:solidFill>
              </a:rPr>
              <a:t>Zorotovich</a:t>
            </a:r>
            <a:r>
              <a:rPr lang="en-US" sz="800" dirty="0">
                <a:solidFill>
                  <a:srgbClr val="FFFFFF"/>
                </a:solidFill>
              </a:rPr>
              <a:t> –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47693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105098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 Extraction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77AB22-75E4-B243-8F3D-E6D6980B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EF27A2-EEBB-1C42-9DB1-F4F9EB38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Deep Learning Virtual Machine</a:t>
            </a:r>
            <a:endParaRPr lang="en-US" dirty="0"/>
          </a:p>
          <a:p>
            <a:pPr lvl="1"/>
            <a:r>
              <a:rPr lang="en-US" dirty="0"/>
              <a:t>NC-class, 4 GPUs</a:t>
            </a:r>
          </a:p>
          <a:p>
            <a:pPr lvl="1"/>
            <a:r>
              <a:rPr lang="en-US" dirty="0"/>
              <a:t>GPUs accelerate computation by orders of magnitude</a:t>
            </a:r>
          </a:p>
          <a:p>
            <a:r>
              <a:rPr lang="en-US" dirty="0" err="1"/>
              <a:t>Jupyter</a:t>
            </a:r>
            <a:r>
              <a:rPr lang="en-US" dirty="0"/>
              <a:t> Notebooks with Python 3.6</a:t>
            </a:r>
          </a:p>
          <a:p>
            <a:r>
              <a:rPr lang="en-US" dirty="0" err="1"/>
              <a:t>Keras</a:t>
            </a:r>
            <a:r>
              <a:rPr lang="en-US" dirty="0"/>
              <a:t> library for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6017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7CD4D-B301-D246-B23E-4110AD58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" y="1877973"/>
            <a:ext cx="2912289" cy="2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C1D27-8D24-874C-AD48-30FC0C2C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2131195"/>
            <a:ext cx="2685705" cy="2120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EB1DF-42F3-1241-A6F6-EC1ABF0A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73044"/>
            <a:ext cx="2637795" cy="257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868D7-0ADF-3C44-8110-EEC72E32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2196923"/>
            <a:ext cx="2685706" cy="20545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10217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AF75F-6D70-9F4A-A792-EFC2E4ACD0B9}"/>
              </a:ext>
            </a:extLst>
          </p:cNvPr>
          <p:cNvSpPr txBox="1"/>
          <p:nvPr/>
        </p:nvSpPr>
        <p:spPr>
          <a:xfrm>
            <a:off x="4157520" y="1208358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3D3C-021E-6645-A421-D495CBC73DC8}"/>
              </a:ext>
            </a:extLst>
          </p:cNvPr>
          <p:cNvSpPr txBox="1"/>
          <p:nvPr/>
        </p:nvSpPr>
        <p:spPr>
          <a:xfrm>
            <a:off x="6679244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trig.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9331775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</a:t>
            </a:r>
            <a:r>
              <a:rPr lang="en-US" dirty="0" err="1"/>
              <a:t>vect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4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Distance Computation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5CD2AF-F961-854C-8D4C-178AD8D0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Effect of Distance Measures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A7F0-8274-C24C-AFED-1B1A8821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668153"/>
            <a:ext cx="3163437" cy="3505193"/>
          </a:xfrm>
          <a:prstGeom prst="rect">
            <a:avLst/>
          </a:prstGeom>
        </p:spPr>
      </p:pic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043-59A3-654D-AB41-066555CE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99" y="228600"/>
            <a:ext cx="1880841" cy="2066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4A29D-CDBF-4F40-A452-681ACAD6D14E}"/>
              </a:ext>
            </a:extLst>
          </p:cNvPr>
          <p:cNvSpPr txBox="1"/>
          <p:nvPr/>
        </p:nvSpPr>
        <p:spPr>
          <a:xfrm>
            <a:off x="5890443" y="236344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F82-A5D5-0749-B299-C6DF38233E81}"/>
              </a:ext>
            </a:extLst>
          </p:cNvPr>
          <p:cNvSpPr txBox="1"/>
          <p:nvPr/>
        </p:nvSpPr>
        <p:spPr>
          <a:xfrm>
            <a:off x="323181" y="6185699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</p:spTree>
    <p:extLst>
      <p:ext uri="{BB962C8B-B14F-4D97-AF65-F5344CB8AC3E}">
        <p14:creationId xmlns:p14="http://schemas.microsoft.com/office/powerpoint/2010/main" val="1846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59A0E-679C-604A-B68D-93C29D2A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Semantic Hash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12B2D-C0D9-4B1F-9CB2-FD82FF24E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7501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76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0BD67-CB61-E54D-9F1B-EE2E5387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Encoding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B1E2-23B7-5049-9D07-E5C7E4EB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49" y="1669001"/>
            <a:ext cx="3661831" cy="3540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B845-CAD4-A24F-9043-6549107D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Insert a layer to produce the hash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Retrain (part of) the network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Extract the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Post-process if necessary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33294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273420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8602520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F3D36-8F95-E341-B0B9-14E521F5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96" y="1732558"/>
            <a:ext cx="4385910" cy="2838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08BBA-B2E1-2846-A71F-416DE3DC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44" y="1890359"/>
            <a:ext cx="4445000" cy="29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93F3-C599-7440-960A-2232920A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Storage Layer &amp;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563D-D20C-6C47-A931-2156579B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Scale requirements – possibly millions of images.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2^64 ~ 1.845*10^19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Store the code with the image (or pointer to the image)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Offload the search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DB engine can compute Hamming distance?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MySQL: BIT_COUNT(</a:t>
            </a:r>
            <a:r>
              <a:rPr lang="en-US" dirty="0" err="1">
                <a:solidFill>
                  <a:srgbClr val="000000"/>
                </a:solidFill>
              </a:rPr>
              <a:t>a^b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v8.0 allows more than 64 bits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SQL: user-defined function, limitation on XOR types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CosmosDB</a:t>
            </a:r>
            <a:r>
              <a:rPr lang="en-US" dirty="0">
                <a:solidFill>
                  <a:srgbClr val="000000"/>
                </a:solidFill>
              </a:rPr>
              <a:t>: user-defined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115038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74A-3C83-BD45-A20B-1E05D399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 Search Engines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2F5C51-A536-4AC4-9DDB-431354332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055078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5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with Hash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Search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524001" y="172079"/>
            <a:ext cx="329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Code</a:t>
            </a:r>
          </a:p>
          <a:p>
            <a:r>
              <a:rPr lang="en-US" dirty="0"/>
              <a:t>Accuracy ~ 70% after 100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6255715" y="183905"/>
            <a:ext cx="26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128-bit Code </a:t>
            </a:r>
          </a:p>
          <a:p>
            <a:r>
              <a:rPr lang="en-US" dirty="0"/>
              <a:t>About same in 40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1AD97-3FD2-374E-B06D-4342EB9C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3" y="783940"/>
            <a:ext cx="5780991" cy="3926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542FCE-ED7B-5A46-AEF6-45D74C05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40" y="783939"/>
            <a:ext cx="5753534" cy="3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31F1A-269A-C144-8939-451ABB15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Nearest Neighbors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88788-C475-B544-ACC2-DF473611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cannot scan whole table to compute distance!</a:t>
            </a:r>
          </a:p>
          <a:p>
            <a:r>
              <a:rPr lang="en-US" dirty="0"/>
              <a:t>Reduce the search space: use category information, other metadata</a:t>
            </a:r>
          </a:p>
          <a:p>
            <a:r>
              <a:rPr lang="en-US" dirty="0"/>
              <a:t>Use approximate nearest-neighbor algorithms with hash code</a:t>
            </a:r>
          </a:p>
          <a:p>
            <a:pPr lvl="1"/>
            <a:r>
              <a:rPr lang="en-US" dirty="0"/>
              <a:t>E.g. Spotify’s Annoy </a:t>
            </a:r>
            <a:r>
              <a:rPr lang="en-US" dirty="0">
                <a:hlinkClick r:id="rId2"/>
              </a:rPr>
              <a:t>https://github.com/spotify/annoy</a:t>
            </a:r>
            <a:endParaRPr lang="en-US" dirty="0"/>
          </a:p>
          <a:p>
            <a:pPr lvl="1"/>
            <a:r>
              <a:rPr lang="en-US" dirty="0"/>
              <a:t>Max. flexibility, alas they run out of </a:t>
            </a:r>
            <a:r>
              <a:rPr lang="en-US" dirty="0" err="1"/>
              <a:t>db</a:t>
            </a:r>
            <a:r>
              <a:rPr lang="en-US" dirty="0"/>
              <a:t> process</a:t>
            </a:r>
          </a:p>
          <a:p>
            <a:r>
              <a:rPr lang="en-US" dirty="0"/>
              <a:t>Build ANN / </a:t>
            </a:r>
            <a:r>
              <a:rPr lang="en-US" dirty="0" err="1"/>
              <a:t>kNN</a:t>
            </a:r>
            <a:r>
              <a:rPr lang="en-US" dirty="0"/>
              <a:t> algorithms into DB</a:t>
            </a:r>
          </a:p>
          <a:p>
            <a:pPr lvl="1"/>
            <a:r>
              <a:rPr lang="en-US" dirty="0"/>
              <a:t>E.g. PostgreSQL with Cube extension </a:t>
            </a:r>
            <a:r>
              <a:rPr lang="en-US" dirty="0">
                <a:hlinkClick r:id="rId3"/>
              </a:rPr>
              <a:t>https://www.postgresql.org/docs/current/static/cube.html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Limited variety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7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0B85-63AE-C742-AC12-573B1F4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EA190-060D-4D46-89AD-3D4B3B40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MySQL</a:t>
            </a:r>
            <a:endParaRPr lang="en-US" dirty="0"/>
          </a:p>
          <a:p>
            <a:pPr lvl="1"/>
            <a:r>
              <a:rPr lang="en-US" dirty="0"/>
              <a:t>Fully managed MySQL 5.7 (as of writing)</a:t>
            </a:r>
          </a:p>
          <a:p>
            <a:r>
              <a:rPr lang="en-US" dirty="0"/>
              <a:t>Worth Considering:</a:t>
            </a:r>
          </a:p>
          <a:p>
            <a:pPr lvl="1"/>
            <a:r>
              <a:rPr lang="en-US" dirty="0">
                <a:hlinkClick r:id="rId3"/>
              </a:rPr>
              <a:t>Azure PostgreSQL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875B-09CE-E648-993C-2FB49695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D611-D331-6644-808E-9EF23B77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Bing Visual Search API</a:t>
            </a:r>
            <a:endParaRPr lang="en-US" dirty="0"/>
          </a:p>
          <a:p>
            <a:r>
              <a:rPr lang="en-US" dirty="0">
                <a:hlinkClick r:id="rId3"/>
              </a:rPr>
              <a:t>Azure Deep Learning VM</a:t>
            </a:r>
            <a:endParaRPr lang="en-US" dirty="0"/>
          </a:p>
          <a:p>
            <a:r>
              <a:rPr lang="en-US" dirty="0">
                <a:hlinkClick r:id="rId4"/>
              </a:rPr>
              <a:t>Azure MySQL</a:t>
            </a:r>
            <a:endParaRPr lang="en-US" dirty="0"/>
          </a:p>
          <a:p>
            <a:r>
              <a:rPr lang="en-US" dirty="0">
                <a:hlinkClick r:id="rId5"/>
              </a:rPr>
              <a:t>Azure PostgreSQL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8295-39E6-444E-8784-72928E9A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Major Users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18172B-0DC7-4097-944B-D52F9B0B9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515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9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5946724-53D7-4D98-8B41-30C2D9B0889E}"/>
              </a:ext>
            </a:extLst>
          </p:cNvPr>
          <p:cNvSpPr txBox="1">
            <a:spLocks/>
          </p:cNvSpPr>
          <p:nvPr/>
        </p:nvSpPr>
        <p:spPr>
          <a:xfrm>
            <a:off x="276127" y="289512"/>
            <a:ext cx="11658380" cy="899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Light"/>
                <a:hlinkClick r:id="rId2"/>
              </a:rPr>
              <a:t>Bing Visual Search</a:t>
            </a: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7ED3-8845-4380-8998-90742EF1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07" y="233254"/>
            <a:ext cx="4350347" cy="453473"/>
          </a:xfrm>
          <a:prstGeom prst="rect">
            <a:avLst/>
          </a:prstGeom>
        </p:spPr>
      </p:pic>
      <p:pic>
        <p:nvPicPr>
          <p:cNvPr id="5122" name="Picture 2" descr="Shopping sources">
            <a:extLst>
              <a:ext uri="{FF2B5EF4-FFF2-40B4-BE49-F238E27FC236}">
                <a16:creationId xmlns:a16="http://schemas.microsoft.com/office/drawing/2014/main" id="{05F0CEDC-0B6F-4D4C-AD3B-31110C72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742985"/>
            <a:ext cx="4945304" cy="26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C00A2-649A-4D2C-906E-BFD25777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98" y="3782131"/>
            <a:ext cx="4971313" cy="2576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8BB97-7AC2-4974-A772-696458DF51B6}"/>
              </a:ext>
            </a:extLst>
          </p:cNvPr>
          <p:cNvSpPr txBox="1"/>
          <p:nvPr/>
        </p:nvSpPr>
        <p:spPr>
          <a:xfrm>
            <a:off x="276127" y="1188720"/>
            <a:ext cx="4786248" cy="3425553"/>
          </a:xfrm>
          <a:prstGeom prst="rect">
            <a:avLst/>
          </a:prstGeom>
          <a:noFill/>
        </p:spPr>
        <p:txBody>
          <a:bodyPr wrap="square" lIns="146304" tIns="146304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Enhance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compelling recommendations using visually similar images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 any image source to get intelligent search annotations and information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Augment</a:t>
            </a:r>
            <a:b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Extract textual information and read text in images for improved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27695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12F42-7E49-3C49-A477-97CBB680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Build Your Own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F98A15-EC5C-2749-A6FA-D5C876D838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408952"/>
            <a:ext cx="3661831" cy="20602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B3C18-E567-4181-BE0C-8CB005CB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When you have your own catalogue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have your own metadata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don’t want to show up in a search result with your competitor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79A8E9-EAF0-194D-B62A-3F5275C2779C}"/>
              </a:ext>
            </a:extLst>
          </p:cNvPr>
          <p:cNvSpPr/>
          <p:nvPr/>
        </p:nvSpPr>
        <p:spPr>
          <a:xfrm>
            <a:off x="2372420" y="2268595"/>
            <a:ext cx="1520456" cy="220557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958-7F1C-F642-993D-AFBAF53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2099-DFE0-AB49-AA6B-1A61A7D8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Deep Fashion Dataset</a:t>
            </a:r>
          </a:p>
          <a:p>
            <a:r>
              <a:rPr lang="en-US" sz="1800" dirty="0"/>
              <a:t>Fashion MNIST</a:t>
            </a:r>
          </a:p>
          <a:p>
            <a:r>
              <a:rPr lang="en-US" sz="1800" dirty="0"/>
              <a:t>Your Own – needs not be fashion!</a:t>
            </a:r>
          </a:p>
          <a:p>
            <a:endParaRPr lang="en-US" sz="1800" dirty="0"/>
          </a:p>
        </p:txBody>
      </p:sp>
      <p:pic>
        <p:nvPicPr>
          <p:cNvPr id="1027" name="Picture 3" descr="http://mmlab.ie.cuhk.edu.hk/projects/DeepFashion/attributes.jpg">
            <a:extLst>
              <a:ext uri="{FF2B5EF4-FFF2-40B4-BE49-F238E27FC236}">
                <a16:creationId xmlns:a16="http://schemas.microsoft.com/office/drawing/2014/main" id="{69020795-F17D-0F4E-9358-33EA427BE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30714" b="-1"/>
          <a:stretch>
            <a:fillRect/>
          </a:stretch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EBCEB-C81C-3043-AF88-4E1BCA37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854" y="327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1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F024-B2FF-3545-BAC5-9CBE247C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DF4A-930E-6E41-B50F-8FA2DCD2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Transfer Learning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Semantic Hash</a:t>
            </a:r>
          </a:p>
        </p:txBody>
      </p:sp>
    </p:spTree>
    <p:extLst>
      <p:ext uri="{BB962C8B-B14F-4D97-AF65-F5344CB8AC3E}">
        <p14:creationId xmlns:p14="http://schemas.microsoft.com/office/powerpoint/2010/main" val="326438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>
                <a:solidFill>
                  <a:schemeClr val="tx1"/>
                </a:solidFill>
              </a:rPr>
              <a:t>Deep Neural Networks</a:t>
            </a:r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Convolutional Neural Networks</a:t>
            </a:r>
          </a:p>
          <a:p>
            <a:pPr lvl="1"/>
            <a:r>
              <a:rPr lang="en-US" sz="2000" dirty="0"/>
              <a:t>Good at detecting features in images</a:t>
            </a:r>
          </a:p>
          <a:p>
            <a:r>
              <a:rPr lang="en-US" sz="2000" dirty="0"/>
              <a:t>Transfer</a:t>
            </a:r>
          </a:p>
          <a:p>
            <a:pPr lvl="1"/>
            <a:r>
              <a:rPr lang="en-US" sz="2000" dirty="0"/>
              <a:t>Take pre-trained layers for feature detection</a:t>
            </a:r>
          </a:p>
          <a:p>
            <a:pPr lvl="1"/>
            <a:r>
              <a:rPr lang="en-US" sz="2000" dirty="0"/>
              <a:t>Insert and train new classifiers for own dataset</a:t>
            </a:r>
          </a:p>
          <a:p>
            <a:r>
              <a:rPr lang="en-US" sz="2000" dirty="0"/>
              <a:t>”Famous” networks:</a:t>
            </a:r>
          </a:p>
          <a:p>
            <a:pPr lvl="1"/>
            <a:r>
              <a:rPr lang="en-US" sz="2000" dirty="0"/>
              <a:t>VGG16/19 – Oxford University</a:t>
            </a:r>
          </a:p>
          <a:p>
            <a:pPr lvl="1"/>
            <a:r>
              <a:rPr lang="en-US" sz="2000" dirty="0"/>
              <a:t>ResNet18/34/50 - Microsoft</a:t>
            </a:r>
          </a:p>
          <a:p>
            <a:pPr lvl="1"/>
            <a:r>
              <a:rPr lang="en-US" sz="2000" dirty="0"/>
              <a:t>Inception v3/4 - Google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7017</TotalTime>
  <Words>768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TechEd 2014 Dk Blue</vt:lpstr>
      <vt:lpstr>Visual Search</vt:lpstr>
      <vt:lpstr>Visual Search Engines</vt:lpstr>
      <vt:lpstr>Major Users</vt:lpstr>
      <vt:lpstr>PowerPoint Presentation</vt:lpstr>
      <vt:lpstr>Build Your Own</vt:lpstr>
      <vt:lpstr>Data Sources</vt:lpstr>
      <vt:lpstr>Encoding</vt:lpstr>
      <vt:lpstr>PowerPoint Presentation</vt:lpstr>
      <vt:lpstr>Transfer Learning</vt:lpstr>
      <vt:lpstr>Feature Extraction</vt:lpstr>
      <vt:lpstr>Demo</vt:lpstr>
      <vt:lpstr>Technologies</vt:lpstr>
      <vt:lpstr>Distances</vt:lpstr>
      <vt:lpstr>Demo</vt:lpstr>
      <vt:lpstr>Effect of Distance Measures</vt:lpstr>
      <vt:lpstr>Semantic Hash</vt:lpstr>
      <vt:lpstr>Encoding</vt:lpstr>
      <vt:lpstr>Activation Functions</vt:lpstr>
      <vt:lpstr>Storage Layer &amp; Search</vt:lpstr>
      <vt:lpstr>Demo</vt:lpstr>
      <vt:lpstr>Search Results</vt:lpstr>
      <vt:lpstr>Approximate Nearest Neighbors</vt:lpstr>
      <vt:lpstr>Technologies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Search</dc:title>
  <dc:creator>Giovanni Marchetti</dc:creator>
  <cp:lastModifiedBy>Giovanni Marchetti</cp:lastModifiedBy>
  <cp:revision>54</cp:revision>
  <dcterms:created xsi:type="dcterms:W3CDTF">2018-08-16T18:53:52Z</dcterms:created>
  <dcterms:modified xsi:type="dcterms:W3CDTF">2018-09-17T15:13:40Z</dcterms:modified>
</cp:coreProperties>
</file>